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11451387" y="6425450"/>
            <a:ext cx="112318" cy="198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11600612" y="6425450"/>
            <a:ext cx="112317" cy="198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1833372" y="5362955"/>
            <a:ext cx="7918704" cy="1444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1821764" y="5360111"/>
            <a:ext cx="7943215" cy="1451610"/>
          </a:xfrm>
          <a:custGeom>
            <a:avLst/>
            <a:gdLst/>
            <a:ahLst/>
            <a:cxnLst/>
            <a:rect l="l" t="t" r="r" b="b"/>
            <a:pathLst>
              <a:path w="7943215" h="1451609">
                <a:moveTo>
                  <a:pt x="7943164" y="1451584"/>
                </a:moveTo>
                <a:lnTo>
                  <a:pt x="0" y="1451584"/>
                </a:lnTo>
                <a:lnTo>
                  <a:pt x="1411427" y="0"/>
                </a:lnTo>
                <a:lnTo>
                  <a:pt x="6531736" y="0"/>
                </a:lnTo>
                <a:lnTo>
                  <a:pt x="6542208" y="10769"/>
                </a:lnTo>
                <a:lnTo>
                  <a:pt x="1418666" y="10769"/>
                </a:lnTo>
                <a:lnTo>
                  <a:pt x="1414119" y="12700"/>
                </a:lnTo>
                <a:lnTo>
                  <a:pt x="1416789" y="12700"/>
                </a:lnTo>
                <a:lnTo>
                  <a:pt x="30055" y="1438884"/>
                </a:lnTo>
                <a:lnTo>
                  <a:pt x="15036" y="1438884"/>
                </a:lnTo>
                <a:lnTo>
                  <a:pt x="19583" y="1449654"/>
                </a:lnTo>
                <a:lnTo>
                  <a:pt x="7941287" y="1449654"/>
                </a:lnTo>
                <a:lnTo>
                  <a:pt x="7943164" y="1451584"/>
                </a:lnTo>
                <a:close/>
              </a:path>
              <a:path w="7943215" h="1451609">
                <a:moveTo>
                  <a:pt x="1416789" y="12700"/>
                </a:moveTo>
                <a:lnTo>
                  <a:pt x="1414119" y="12700"/>
                </a:lnTo>
                <a:lnTo>
                  <a:pt x="1418666" y="10769"/>
                </a:lnTo>
                <a:lnTo>
                  <a:pt x="1416789" y="12700"/>
                </a:lnTo>
                <a:close/>
              </a:path>
              <a:path w="7943215" h="1451609">
                <a:moveTo>
                  <a:pt x="6526375" y="12700"/>
                </a:moveTo>
                <a:lnTo>
                  <a:pt x="1416789" y="12700"/>
                </a:lnTo>
                <a:lnTo>
                  <a:pt x="1418666" y="10769"/>
                </a:lnTo>
                <a:lnTo>
                  <a:pt x="6524498" y="10769"/>
                </a:lnTo>
                <a:lnTo>
                  <a:pt x="6526375" y="12700"/>
                </a:lnTo>
                <a:close/>
              </a:path>
              <a:path w="7943215" h="1451609">
                <a:moveTo>
                  <a:pt x="7923580" y="1449654"/>
                </a:moveTo>
                <a:lnTo>
                  <a:pt x="6524498" y="10769"/>
                </a:lnTo>
                <a:lnTo>
                  <a:pt x="6529057" y="12700"/>
                </a:lnTo>
                <a:lnTo>
                  <a:pt x="6544085" y="12700"/>
                </a:lnTo>
                <a:lnTo>
                  <a:pt x="7930815" y="1438884"/>
                </a:lnTo>
                <a:lnTo>
                  <a:pt x="7928127" y="1438884"/>
                </a:lnTo>
                <a:lnTo>
                  <a:pt x="7923580" y="1449654"/>
                </a:lnTo>
                <a:close/>
              </a:path>
              <a:path w="7943215" h="1451609">
                <a:moveTo>
                  <a:pt x="6544085" y="12700"/>
                </a:moveTo>
                <a:lnTo>
                  <a:pt x="6529057" y="12700"/>
                </a:lnTo>
                <a:lnTo>
                  <a:pt x="6524498" y="10769"/>
                </a:lnTo>
                <a:lnTo>
                  <a:pt x="6542208" y="10769"/>
                </a:lnTo>
                <a:lnTo>
                  <a:pt x="6544085" y="12700"/>
                </a:lnTo>
                <a:close/>
              </a:path>
              <a:path w="7943215" h="1451609">
                <a:moveTo>
                  <a:pt x="19583" y="1449654"/>
                </a:moveTo>
                <a:lnTo>
                  <a:pt x="15036" y="1438884"/>
                </a:lnTo>
                <a:lnTo>
                  <a:pt x="30055" y="1438884"/>
                </a:lnTo>
                <a:lnTo>
                  <a:pt x="19583" y="1449654"/>
                </a:lnTo>
                <a:close/>
              </a:path>
              <a:path w="7943215" h="1451609">
                <a:moveTo>
                  <a:pt x="7923580" y="1449654"/>
                </a:moveTo>
                <a:lnTo>
                  <a:pt x="19583" y="1449654"/>
                </a:lnTo>
                <a:lnTo>
                  <a:pt x="30055" y="1438884"/>
                </a:lnTo>
                <a:lnTo>
                  <a:pt x="7913109" y="1438884"/>
                </a:lnTo>
                <a:lnTo>
                  <a:pt x="7923580" y="1449654"/>
                </a:lnTo>
                <a:close/>
              </a:path>
              <a:path w="7943215" h="1451609">
                <a:moveTo>
                  <a:pt x="7941287" y="1449654"/>
                </a:moveTo>
                <a:lnTo>
                  <a:pt x="7923580" y="1449654"/>
                </a:lnTo>
                <a:lnTo>
                  <a:pt x="7928127" y="1438884"/>
                </a:lnTo>
                <a:lnTo>
                  <a:pt x="7930815" y="1438884"/>
                </a:lnTo>
                <a:lnTo>
                  <a:pt x="7941287" y="1449654"/>
                </a:lnTo>
                <a:close/>
              </a:path>
            </a:pathLst>
          </a:custGeom>
          <a:solidFill>
            <a:srgbClr val="0AD0D9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k object 32"/>
          <p:cNvSpPr/>
          <p:nvPr/>
        </p:nvSpPr>
        <p:spPr>
          <a:xfrm>
            <a:off x="0" y="3462528"/>
            <a:ext cx="12192000" cy="33954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bk object 33"/>
          <p:cNvSpPr/>
          <p:nvPr/>
        </p:nvSpPr>
        <p:spPr>
          <a:xfrm>
            <a:off x="1124280" y="492620"/>
            <a:ext cx="683260" cy="3390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bk object 34"/>
          <p:cNvSpPr/>
          <p:nvPr/>
        </p:nvSpPr>
        <p:spPr>
          <a:xfrm>
            <a:off x="1850720" y="490715"/>
            <a:ext cx="317500" cy="3365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bk object 35"/>
          <p:cNvSpPr/>
          <p:nvPr/>
        </p:nvSpPr>
        <p:spPr>
          <a:xfrm>
            <a:off x="2192350" y="488810"/>
            <a:ext cx="700405" cy="3460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bk object 36"/>
          <p:cNvSpPr/>
          <p:nvPr/>
        </p:nvSpPr>
        <p:spPr>
          <a:xfrm>
            <a:off x="1075944" y="1805939"/>
            <a:ext cx="269875" cy="243840"/>
          </a:xfrm>
          <a:custGeom>
            <a:avLst/>
            <a:gdLst/>
            <a:ahLst/>
            <a:cxnLst/>
            <a:rect l="l" t="t" r="r" b="b"/>
            <a:pathLst>
              <a:path w="269875" h="243839">
                <a:moveTo>
                  <a:pt x="147828" y="243840"/>
                </a:moveTo>
                <a:lnTo>
                  <a:pt x="0" y="243840"/>
                </a:lnTo>
                <a:lnTo>
                  <a:pt x="121919" y="121920"/>
                </a:lnTo>
                <a:lnTo>
                  <a:pt x="0" y="0"/>
                </a:lnTo>
                <a:lnTo>
                  <a:pt x="147828" y="0"/>
                </a:lnTo>
                <a:lnTo>
                  <a:pt x="269747" y="121920"/>
                </a:lnTo>
                <a:lnTo>
                  <a:pt x="147828" y="243840"/>
                </a:lnTo>
                <a:close/>
              </a:path>
            </a:pathLst>
          </a:custGeom>
          <a:solidFill>
            <a:srgbClr val="79F5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k object 37"/>
          <p:cNvSpPr/>
          <p:nvPr/>
        </p:nvSpPr>
        <p:spPr>
          <a:xfrm>
            <a:off x="1260347" y="1805939"/>
            <a:ext cx="269875" cy="243840"/>
          </a:xfrm>
          <a:custGeom>
            <a:avLst/>
            <a:gdLst/>
            <a:ahLst/>
            <a:cxnLst/>
            <a:rect l="l" t="t" r="r" b="b"/>
            <a:pathLst>
              <a:path w="269875" h="243839">
                <a:moveTo>
                  <a:pt x="147828" y="243840"/>
                </a:moveTo>
                <a:lnTo>
                  <a:pt x="0" y="243840"/>
                </a:lnTo>
                <a:lnTo>
                  <a:pt x="121920" y="121920"/>
                </a:lnTo>
                <a:lnTo>
                  <a:pt x="0" y="0"/>
                </a:lnTo>
                <a:lnTo>
                  <a:pt x="147828" y="0"/>
                </a:lnTo>
                <a:lnTo>
                  <a:pt x="269748" y="121920"/>
                </a:lnTo>
                <a:lnTo>
                  <a:pt x="147828" y="243840"/>
                </a:lnTo>
                <a:close/>
              </a:path>
            </a:pathLst>
          </a:custGeom>
          <a:solidFill>
            <a:srgbClr val="91F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k object 38"/>
          <p:cNvSpPr/>
          <p:nvPr/>
        </p:nvSpPr>
        <p:spPr>
          <a:xfrm>
            <a:off x="790955" y="1805939"/>
            <a:ext cx="361188" cy="2438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bk object 39"/>
          <p:cNvSpPr/>
          <p:nvPr/>
        </p:nvSpPr>
        <p:spPr>
          <a:xfrm>
            <a:off x="6878307" y="1690751"/>
            <a:ext cx="3685540" cy="474980"/>
          </a:xfrm>
          <a:custGeom>
            <a:avLst/>
            <a:gdLst/>
            <a:ahLst/>
            <a:cxnLst/>
            <a:rect l="l" t="t" r="r" b="b"/>
            <a:pathLst>
              <a:path w="3685540" h="474980">
                <a:moveTo>
                  <a:pt x="3685311" y="474370"/>
                </a:moveTo>
                <a:lnTo>
                  <a:pt x="0" y="474370"/>
                </a:lnTo>
                <a:lnTo>
                  <a:pt x="0" y="0"/>
                </a:lnTo>
                <a:lnTo>
                  <a:pt x="3685311" y="0"/>
                </a:lnTo>
                <a:lnTo>
                  <a:pt x="3685311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61670"/>
                </a:lnTo>
                <a:lnTo>
                  <a:pt x="6350" y="461670"/>
                </a:lnTo>
                <a:lnTo>
                  <a:pt x="12700" y="468020"/>
                </a:lnTo>
                <a:lnTo>
                  <a:pt x="3685311" y="468020"/>
                </a:lnTo>
                <a:lnTo>
                  <a:pt x="3685311" y="474370"/>
                </a:lnTo>
                <a:close/>
              </a:path>
              <a:path w="3685540" h="47498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685540" h="474980">
                <a:moveTo>
                  <a:pt x="367261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672611" y="6350"/>
                </a:lnTo>
                <a:lnTo>
                  <a:pt x="3672611" y="12700"/>
                </a:lnTo>
                <a:close/>
              </a:path>
              <a:path w="3685540" h="474980">
                <a:moveTo>
                  <a:pt x="3672611" y="468020"/>
                </a:moveTo>
                <a:lnTo>
                  <a:pt x="3672611" y="6350"/>
                </a:lnTo>
                <a:lnTo>
                  <a:pt x="3678961" y="12700"/>
                </a:lnTo>
                <a:lnTo>
                  <a:pt x="3685311" y="12700"/>
                </a:lnTo>
                <a:lnTo>
                  <a:pt x="3685311" y="461670"/>
                </a:lnTo>
                <a:lnTo>
                  <a:pt x="3678961" y="461670"/>
                </a:lnTo>
                <a:lnTo>
                  <a:pt x="3672611" y="468020"/>
                </a:lnTo>
                <a:close/>
              </a:path>
              <a:path w="3685540" h="474980">
                <a:moveTo>
                  <a:pt x="3685311" y="12700"/>
                </a:moveTo>
                <a:lnTo>
                  <a:pt x="3678961" y="12700"/>
                </a:lnTo>
                <a:lnTo>
                  <a:pt x="3672611" y="6350"/>
                </a:lnTo>
                <a:lnTo>
                  <a:pt x="3685311" y="6350"/>
                </a:lnTo>
                <a:lnTo>
                  <a:pt x="3685311" y="12700"/>
                </a:lnTo>
                <a:close/>
              </a:path>
              <a:path w="3685540" h="474980">
                <a:moveTo>
                  <a:pt x="12700" y="468020"/>
                </a:moveTo>
                <a:lnTo>
                  <a:pt x="6350" y="461670"/>
                </a:lnTo>
                <a:lnTo>
                  <a:pt x="12700" y="461670"/>
                </a:lnTo>
                <a:lnTo>
                  <a:pt x="12700" y="468020"/>
                </a:lnTo>
                <a:close/>
              </a:path>
              <a:path w="3685540" h="474980">
                <a:moveTo>
                  <a:pt x="3672611" y="468020"/>
                </a:moveTo>
                <a:lnTo>
                  <a:pt x="12700" y="468020"/>
                </a:lnTo>
                <a:lnTo>
                  <a:pt x="12700" y="461670"/>
                </a:lnTo>
                <a:lnTo>
                  <a:pt x="3672611" y="461670"/>
                </a:lnTo>
                <a:lnTo>
                  <a:pt x="3672611" y="468020"/>
                </a:lnTo>
                <a:close/>
              </a:path>
              <a:path w="3685540" h="474980">
                <a:moveTo>
                  <a:pt x="3685311" y="468020"/>
                </a:moveTo>
                <a:lnTo>
                  <a:pt x="3672611" y="468020"/>
                </a:lnTo>
                <a:lnTo>
                  <a:pt x="3678961" y="461670"/>
                </a:lnTo>
                <a:lnTo>
                  <a:pt x="3685311" y="461670"/>
                </a:lnTo>
                <a:lnTo>
                  <a:pt x="3685311" y="46802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bk object 32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bk object 33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bk object 34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bk object 35"/>
          <p:cNvSpPr/>
          <p:nvPr/>
        </p:nvSpPr>
        <p:spPr>
          <a:xfrm>
            <a:off x="11451387" y="6425450"/>
            <a:ext cx="112318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bk object 36"/>
          <p:cNvSpPr/>
          <p:nvPr/>
        </p:nvSpPr>
        <p:spPr>
          <a:xfrm>
            <a:off x="11597437" y="6425450"/>
            <a:ext cx="121286" cy="1949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bk object 37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bk object 3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bk object 39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bk object 40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bk object 41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bk object 42"/>
          <p:cNvSpPr/>
          <p:nvPr/>
        </p:nvSpPr>
        <p:spPr>
          <a:xfrm>
            <a:off x="5283708" y="2474975"/>
            <a:ext cx="6091428" cy="39243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bk object 43"/>
          <p:cNvSpPr/>
          <p:nvPr/>
        </p:nvSpPr>
        <p:spPr>
          <a:xfrm>
            <a:off x="5258308" y="2449576"/>
            <a:ext cx="6142355" cy="3975100"/>
          </a:xfrm>
          <a:custGeom>
            <a:avLst/>
            <a:gdLst/>
            <a:ahLst/>
            <a:cxnLst/>
            <a:rect l="l" t="t" r="r" b="b"/>
            <a:pathLst>
              <a:path w="6142355" h="3975100">
                <a:moveTo>
                  <a:pt x="6129527" y="3975100"/>
                </a:moveTo>
                <a:lnTo>
                  <a:pt x="12700" y="3975100"/>
                </a:lnTo>
                <a:lnTo>
                  <a:pt x="10223" y="3974858"/>
                </a:lnTo>
                <a:lnTo>
                  <a:pt x="0" y="3962400"/>
                </a:lnTo>
                <a:lnTo>
                  <a:pt x="0" y="12700"/>
                </a:lnTo>
                <a:lnTo>
                  <a:pt x="12700" y="0"/>
                </a:lnTo>
                <a:lnTo>
                  <a:pt x="6129527" y="0"/>
                </a:lnTo>
                <a:lnTo>
                  <a:pt x="6142227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949700"/>
                </a:lnTo>
                <a:lnTo>
                  <a:pt x="12700" y="3949700"/>
                </a:lnTo>
                <a:lnTo>
                  <a:pt x="25400" y="3962400"/>
                </a:lnTo>
                <a:lnTo>
                  <a:pt x="6142227" y="3962400"/>
                </a:lnTo>
                <a:lnTo>
                  <a:pt x="6141985" y="3964876"/>
                </a:lnTo>
                <a:lnTo>
                  <a:pt x="6132004" y="3974858"/>
                </a:lnTo>
                <a:lnTo>
                  <a:pt x="6129527" y="3975100"/>
                </a:lnTo>
                <a:close/>
              </a:path>
              <a:path w="6142355" h="397510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6142355" h="3975100">
                <a:moveTo>
                  <a:pt x="6116827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6116827" y="12700"/>
                </a:lnTo>
                <a:lnTo>
                  <a:pt x="6116827" y="25400"/>
                </a:lnTo>
                <a:close/>
              </a:path>
              <a:path w="6142355" h="3975100">
                <a:moveTo>
                  <a:pt x="6116827" y="3962400"/>
                </a:moveTo>
                <a:lnTo>
                  <a:pt x="6116827" y="12700"/>
                </a:lnTo>
                <a:lnTo>
                  <a:pt x="6129527" y="25400"/>
                </a:lnTo>
                <a:lnTo>
                  <a:pt x="6142227" y="25400"/>
                </a:lnTo>
                <a:lnTo>
                  <a:pt x="6142227" y="3949700"/>
                </a:lnTo>
                <a:lnTo>
                  <a:pt x="6129527" y="3949700"/>
                </a:lnTo>
                <a:lnTo>
                  <a:pt x="6116827" y="3962400"/>
                </a:lnTo>
                <a:close/>
              </a:path>
              <a:path w="6142355" h="3975100">
                <a:moveTo>
                  <a:pt x="6142227" y="25400"/>
                </a:moveTo>
                <a:lnTo>
                  <a:pt x="6129527" y="25400"/>
                </a:lnTo>
                <a:lnTo>
                  <a:pt x="6116827" y="12700"/>
                </a:lnTo>
                <a:lnTo>
                  <a:pt x="6142227" y="12700"/>
                </a:lnTo>
                <a:lnTo>
                  <a:pt x="6142227" y="25400"/>
                </a:lnTo>
                <a:close/>
              </a:path>
              <a:path w="6142355" h="3975100">
                <a:moveTo>
                  <a:pt x="25400" y="3962400"/>
                </a:moveTo>
                <a:lnTo>
                  <a:pt x="12700" y="3949700"/>
                </a:lnTo>
                <a:lnTo>
                  <a:pt x="25400" y="3949700"/>
                </a:lnTo>
                <a:lnTo>
                  <a:pt x="25400" y="3962400"/>
                </a:lnTo>
                <a:close/>
              </a:path>
              <a:path w="6142355" h="3975100">
                <a:moveTo>
                  <a:pt x="6116827" y="3962400"/>
                </a:moveTo>
                <a:lnTo>
                  <a:pt x="25400" y="3962400"/>
                </a:lnTo>
                <a:lnTo>
                  <a:pt x="25400" y="3949700"/>
                </a:lnTo>
                <a:lnTo>
                  <a:pt x="6116827" y="3949700"/>
                </a:lnTo>
                <a:lnTo>
                  <a:pt x="6116827" y="3962400"/>
                </a:lnTo>
                <a:close/>
              </a:path>
              <a:path w="6142355" h="3975100">
                <a:moveTo>
                  <a:pt x="6142227" y="3962400"/>
                </a:moveTo>
                <a:lnTo>
                  <a:pt x="6116827" y="3962400"/>
                </a:lnTo>
                <a:lnTo>
                  <a:pt x="6129527" y="3949700"/>
                </a:lnTo>
                <a:lnTo>
                  <a:pt x="6142227" y="3949700"/>
                </a:lnTo>
                <a:lnTo>
                  <a:pt x="6142227" y="396240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51825" y="1136129"/>
            <a:ext cx="574548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46472" y="1242898"/>
            <a:ext cx="6384290" cy="161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4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1.jp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283.png"/><Relationship Id="rId23" Type="http://schemas.openxmlformats.org/officeDocument/2006/relationships/image" Target="../media/image359.png"/><Relationship Id="rId24" Type="http://schemas.openxmlformats.org/officeDocument/2006/relationships/image" Target="../media/image360.png"/><Relationship Id="rId25" Type="http://schemas.openxmlformats.org/officeDocument/2006/relationships/image" Target="../media/image361.png"/><Relationship Id="rId26" Type="http://schemas.openxmlformats.org/officeDocument/2006/relationships/image" Target="../media/image362.png"/><Relationship Id="rId27" Type="http://schemas.openxmlformats.org/officeDocument/2006/relationships/image" Target="../media/image363.png"/><Relationship Id="rId28" Type="http://schemas.openxmlformats.org/officeDocument/2006/relationships/image" Target="../media/image364.png"/><Relationship Id="rId29" Type="http://schemas.openxmlformats.org/officeDocument/2006/relationships/image" Target="../media/image365.png"/><Relationship Id="rId30" Type="http://schemas.openxmlformats.org/officeDocument/2006/relationships/image" Target="../media/image366.png"/><Relationship Id="rId31" Type="http://schemas.openxmlformats.org/officeDocument/2006/relationships/image" Target="../media/image367.png"/><Relationship Id="rId32" Type="http://schemas.openxmlformats.org/officeDocument/2006/relationships/image" Target="../media/image368.png"/><Relationship Id="rId33" Type="http://schemas.openxmlformats.org/officeDocument/2006/relationships/image" Target="../media/image369.png"/><Relationship Id="rId34" Type="http://schemas.openxmlformats.org/officeDocument/2006/relationships/image" Target="../media/image370.png"/><Relationship Id="rId35" Type="http://schemas.openxmlformats.org/officeDocument/2006/relationships/image" Target="../media/image371.png"/><Relationship Id="rId36" Type="http://schemas.openxmlformats.org/officeDocument/2006/relationships/image" Target="../media/image372.png"/><Relationship Id="rId37" Type="http://schemas.openxmlformats.org/officeDocument/2006/relationships/image" Target="../media/image373.png"/><Relationship Id="rId38" Type="http://schemas.openxmlformats.org/officeDocument/2006/relationships/image" Target="../media/image374.png"/><Relationship Id="rId39" Type="http://schemas.openxmlformats.org/officeDocument/2006/relationships/image" Target="../media/image375.png"/><Relationship Id="rId40" Type="http://schemas.openxmlformats.org/officeDocument/2006/relationships/image" Target="../media/image376.png"/><Relationship Id="rId41" Type="http://schemas.openxmlformats.org/officeDocument/2006/relationships/image" Target="../media/image377.png"/><Relationship Id="rId42" Type="http://schemas.openxmlformats.org/officeDocument/2006/relationships/image" Target="../media/image378.png"/><Relationship Id="rId43" Type="http://schemas.openxmlformats.org/officeDocument/2006/relationships/image" Target="../media/image379.png"/><Relationship Id="rId44" Type="http://schemas.openxmlformats.org/officeDocument/2006/relationships/image" Target="../media/image380.png"/><Relationship Id="rId45" Type="http://schemas.openxmlformats.org/officeDocument/2006/relationships/image" Target="../media/image381.png"/><Relationship Id="rId46" Type="http://schemas.openxmlformats.org/officeDocument/2006/relationships/image" Target="../media/image382.png"/><Relationship Id="rId47" Type="http://schemas.openxmlformats.org/officeDocument/2006/relationships/image" Target="../media/image383.png"/><Relationship Id="rId48" Type="http://schemas.openxmlformats.org/officeDocument/2006/relationships/image" Target="../media/image384.png"/><Relationship Id="rId49" Type="http://schemas.openxmlformats.org/officeDocument/2006/relationships/image" Target="../media/image385.png"/><Relationship Id="rId50" Type="http://schemas.openxmlformats.org/officeDocument/2006/relationships/image" Target="../media/image386.png"/><Relationship Id="rId51" Type="http://schemas.openxmlformats.org/officeDocument/2006/relationships/image" Target="../media/image387.png"/><Relationship Id="rId52" Type="http://schemas.openxmlformats.org/officeDocument/2006/relationships/image" Target="../media/image388.png"/><Relationship Id="rId53" Type="http://schemas.openxmlformats.org/officeDocument/2006/relationships/image" Target="../media/image389.png"/><Relationship Id="rId54" Type="http://schemas.openxmlformats.org/officeDocument/2006/relationships/image" Target="../media/image390.png"/><Relationship Id="rId55" Type="http://schemas.openxmlformats.org/officeDocument/2006/relationships/image" Target="../media/image391.png"/><Relationship Id="rId56" Type="http://schemas.openxmlformats.org/officeDocument/2006/relationships/image" Target="../media/image392.png"/><Relationship Id="rId57" Type="http://schemas.openxmlformats.org/officeDocument/2006/relationships/image" Target="../media/image393.png"/><Relationship Id="rId58" Type="http://schemas.openxmlformats.org/officeDocument/2006/relationships/image" Target="../media/image394.png"/><Relationship Id="rId59" Type="http://schemas.openxmlformats.org/officeDocument/2006/relationships/image" Target="../media/image395.png"/><Relationship Id="rId60" Type="http://schemas.openxmlformats.org/officeDocument/2006/relationships/image" Target="../media/image396.png"/><Relationship Id="rId61" Type="http://schemas.openxmlformats.org/officeDocument/2006/relationships/image" Target="../media/image397.png"/><Relationship Id="rId62" Type="http://schemas.openxmlformats.org/officeDocument/2006/relationships/image" Target="../media/image398.png"/><Relationship Id="rId63" Type="http://schemas.openxmlformats.org/officeDocument/2006/relationships/image" Target="../media/image399.png"/><Relationship Id="rId64" Type="http://schemas.openxmlformats.org/officeDocument/2006/relationships/image" Target="../media/image400.png"/><Relationship Id="rId65" Type="http://schemas.openxmlformats.org/officeDocument/2006/relationships/image" Target="../media/image401.png"/><Relationship Id="rId66" Type="http://schemas.openxmlformats.org/officeDocument/2006/relationships/image" Target="../media/image402.png"/><Relationship Id="rId67" Type="http://schemas.openxmlformats.org/officeDocument/2006/relationships/image" Target="../media/image403.png"/><Relationship Id="rId68" Type="http://schemas.openxmlformats.org/officeDocument/2006/relationships/image" Target="../media/image404.png"/><Relationship Id="rId69" Type="http://schemas.openxmlformats.org/officeDocument/2006/relationships/image" Target="../media/image405.png"/><Relationship Id="rId70" Type="http://schemas.openxmlformats.org/officeDocument/2006/relationships/image" Target="../media/image406.png"/><Relationship Id="rId71" Type="http://schemas.openxmlformats.org/officeDocument/2006/relationships/image" Target="../media/image407.png"/><Relationship Id="rId72" Type="http://schemas.openxmlformats.org/officeDocument/2006/relationships/image" Target="../media/image408.png"/><Relationship Id="rId73" Type="http://schemas.openxmlformats.org/officeDocument/2006/relationships/image" Target="../media/image409.png"/><Relationship Id="rId74" Type="http://schemas.openxmlformats.org/officeDocument/2006/relationships/image" Target="../media/image410.png"/><Relationship Id="rId75" Type="http://schemas.openxmlformats.org/officeDocument/2006/relationships/image" Target="../media/image411.png"/><Relationship Id="rId76" Type="http://schemas.openxmlformats.org/officeDocument/2006/relationships/image" Target="../media/image412.png"/><Relationship Id="rId77" Type="http://schemas.openxmlformats.org/officeDocument/2006/relationships/image" Target="../media/image413.png"/><Relationship Id="rId78" Type="http://schemas.openxmlformats.org/officeDocument/2006/relationships/image" Target="../media/image414.png"/><Relationship Id="rId79" Type="http://schemas.openxmlformats.org/officeDocument/2006/relationships/image" Target="../media/image415.png"/><Relationship Id="rId80" Type="http://schemas.openxmlformats.org/officeDocument/2006/relationships/image" Target="../media/image416.png"/><Relationship Id="rId81" Type="http://schemas.openxmlformats.org/officeDocument/2006/relationships/image" Target="../media/image417.png"/><Relationship Id="rId82" Type="http://schemas.openxmlformats.org/officeDocument/2006/relationships/image" Target="../media/image418.png"/><Relationship Id="rId83" Type="http://schemas.openxmlformats.org/officeDocument/2006/relationships/image" Target="../media/image419.png"/><Relationship Id="rId84" Type="http://schemas.openxmlformats.org/officeDocument/2006/relationships/image" Target="../media/image420.png"/><Relationship Id="rId85" Type="http://schemas.openxmlformats.org/officeDocument/2006/relationships/image" Target="../media/image421.png"/><Relationship Id="rId86" Type="http://schemas.openxmlformats.org/officeDocument/2006/relationships/image" Target="../media/image422.png"/><Relationship Id="rId87" Type="http://schemas.openxmlformats.org/officeDocument/2006/relationships/image" Target="../media/image423.png"/><Relationship Id="rId88" Type="http://schemas.openxmlformats.org/officeDocument/2006/relationships/image" Target="../media/image424.png"/><Relationship Id="rId89" Type="http://schemas.openxmlformats.org/officeDocument/2006/relationships/image" Target="../media/image425.png"/><Relationship Id="rId90" Type="http://schemas.openxmlformats.org/officeDocument/2006/relationships/image" Target="../media/image426.png"/><Relationship Id="rId91" Type="http://schemas.openxmlformats.org/officeDocument/2006/relationships/image" Target="../media/image427.png"/><Relationship Id="rId92" Type="http://schemas.openxmlformats.org/officeDocument/2006/relationships/image" Target="../media/image428.png"/><Relationship Id="rId93" Type="http://schemas.openxmlformats.org/officeDocument/2006/relationships/image" Target="../media/image429.png"/><Relationship Id="rId94" Type="http://schemas.openxmlformats.org/officeDocument/2006/relationships/image" Target="../media/image430.png"/><Relationship Id="rId95" Type="http://schemas.openxmlformats.org/officeDocument/2006/relationships/image" Target="../media/image431.png"/><Relationship Id="rId96" Type="http://schemas.openxmlformats.org/officeDocument/2006/relationships/image" Target="../media/image432.png"/><Relationship Id="rId97" Type="http://schemas.openxmlformats.org/officeDocument/2006/relationships/image" Target="../media/image433.png"/><Relationship Id="rId98" Type="http://schemas.openxmlformats.org/officeDocument/2006/relationships/image" Target="../media/image434.png"/><Relationship Id="rId99" Type="http://schemas.openxmlformats.org/officeDocument/2006/relationships/image" Target="../media/image435.png"/><Relationship Id="rId100" Type="http://schemas.openxmlformats.org/officeDocument/2006/relationships/image" Target="../media/image436.png"/><Relationship Id="rId101" Type="http://schemas.openxmlformats.org/officeDocument/2006/relationships/image" Target="../media/image437.png"/><Relationship Id="rId102" Type="http://schemas.openxmlformats.org/officeDocument/2006/relationships/image" Target="../media/image438.png"/><Relationship Id="rId103" Type="http://schemas.openxmlformats.org/officeDocument/2006/relationships/image" Target="../media/image439.png"/><Relationship Id="rId104" Type="http://schemas.openxmlformats.org/officeDocument/2006/relationships/image" Target="../media/image440.png"/><Relationship Id="rId105" Type="http://schemas.openxmlformats.org/officeDocument/2006/relationships/image" Target="../media/image441.png"/><Relationship Id="rId106" Type="http://schemas.openxmlformats.org/officeDocument/2006/relationships/image" Target="../media/image44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4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320.png"/><Relationship Id="rId10" Type="http://schemas.openxmlformats.org/officeDocument/2006/relationships/image" Target="../media/image447.png"/><Relationship Id="rId11" Type="http://schemas.openxmlformats.org/officeDocument/2006/relationships/image" Target="../media/image448.png"/><Relationship Id="rId12" Type="http://schemas.openxmlformats.org/officeDocument/2006/relationships/image" Target="../media/image1.jp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451.png"/><Relationship Id="rId16" Type="http://schemas.openxmlformats.org/officeDocument/2006/relationships/image" Target="../media/image346.png"/><Relationship Id="rId17" Type="http://schemas.openxmlformats.org/officeDocument/2006/relationships/image" Target="../media/image452.png"/><Relationship Id="rId18" Type="http://schemas.openxmlformats.org/officeDocument/2006/relationships/image" Target="../media/image453.png"/><Relationship Id="rId19" Type="http://schemas.openxmlformats.org/officeDocument/2006/relationships/image" Target="../media/image454.png"/><Relationship Id="rId20" Type="http://schemas.openxmlformats.org/officeDocument/2006/relationships/image" Target="../media/image455.png"/><Relationship Id="rId21" Type="http://schemas.openxmlformats.org/officeDocument/2006/relationships/image" Target="../media/image456.png"/><Relationship Id="rId22" Type="http://schemas.openxmlformats.org/officeDocument/2006/relationships/image" Target="../media/image457.png"/><Relationship Id="rId23" Type="http://schemas.openxmlformats.org/officeDocument/2006/relationships/image" Target="../media/image458.png"/><Relationship Id="rId24" Type="http://schemas.openxmlformats.org/officeDocument/2006/relationships/image" Target="../media/image459.png"/><Relationship Id="rId25" Type="http://schemas.openxmlformats.org/officeDocument/2006/relationships/image" Target="../media/image46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37" Type="http://schemas.openxmlformats.org/officeDocument/2006/relationships/image" Target="../media/image472.png"/><Relationship Id="rId38" Type="http://schemas.openxmlformats.org/officeDocument/2006/relationships/image" Target="../media/image473.png"/><Relationship Id="rId39" Type="http://schemas.openxmlformats.org/officeDocument/2006/relationships/image" Target="../media/image474.png"/><Relationship Id="rId40" Type="http://schemas.openxmlformats.org/officeDocument/2006/relationships/image" Target="../media/image475.png"/><Relationship Id="rId41" Type="http://schemas.openxmlformats.org/officeDocument/2006/relationships/image" Target="../media/image476.png"/><Relationship Id="rId42" Type="http://schemas.openxmlformats.org/officeDocument/2006/relationships/image" Target="../media/image477.png"/><Relationship Id="rId43" Type="http://schemas.openxmlformats.org/officeDocument/2006/relationships/image" Target="../media/image478.png"/><Relationship Id="rId44" Type="http://schemas.openxmlformats.org/officeDocument/2006/relationships/image" Target="../media/image479.png"/><Relationship Id="rId45" Type="http://schemas.openxmlformats.org/officeDocument/2006/relationships/image" Target="../media/image480.png"/><Relationship Id="rId46" Type="http://schemas.openxmlformats.org/officeDocument/2006/relationships/image" Target="../media/image481.png"/><Relationship Id="rId47" Type="http://schemas.openxmlformats.org/officeDocument/2006/relationships/image" Target="../media/image482.png"/><Relationship Id="rId48" Type="http://schemas.openxmlformats.org/officeDocument/2006/relationships/image" Target="../media/image483.png"/><Relationship Id="rId49" Type="http://schemas.openxmlformats.org/officeDocument/2006/relationships/image" Target="../media/image484.png"/><Relationship Id="rId50" Type="http://schemas.openxmlformats.org/officeDocument/2006/relationships/image" Target="../media/image485.png"/><Relationship Id="rId51" Type="http://schemas.openxmlformats.org/officeDocument/2006/relationships/image" Target="../media/image486.png"/><Relationship Id="rId52" Type="http://schemas.openxmlformats.org/officeDocument/2006/relationships/image" Target="../media/image487.png"/><Relationship Id="rId53" Type="http://schemas.openxmlformats.org/officeDocument/2006/relationships/image" Target="../media/image488.png"/><Relationship Id="rId54" Type="http://schemas.openxmlformats.org/officeDocument/2006/relationships/image" Target="../media/image489.png"/><Relationship Id="rId55" Type="http://schemas.openxmlformats.org/officeDocument/2006/relationships/image" Target="../media/image490.png"/><Relationship Id="rId56" Type="http://schemas.openxmlformats.org/officeDocument/2006/relationships/image" Target="../media/image491.png"/><Relationship Id="rId57" Type="http://schemas.openxmlformats.org/officeDocument/2006/relationships/image" Target="../media/image492.png"/><Relationship Id="rId58" Type="http://schemas.openxmlformats.org/officeDocument/2006/relationships/image" Target="../media/image493.png"/><Relationship Id="rId59" Type="http://schemas.openxmlformats.org/officeDocument/2006/relationships/image" Target="../media/image494.png"/><Relationship Id="rId60" Type="http://schemas.openxmlformats.org/officeDocument/2006/relationships/image" Target="../media/image495.png"/><Relationship Id="rId61" Type="http://schemas.openxmlformats.org/officeDocument/2006/relationships/image" Target="../media/image496.png"/><Relationship Id="rId62" Type="http://schemas.openxmlformats.org/officeDocument/2006/relationships/image" Target="../media/image497.png"/><Relationship Id="rId63" Type="http://schemas.openxmlformats.org/officeDocument/2006/relationships/image" Target="../media/image498.png"/><Relationship Id="rId64" Type="http://schemas.openxmlformats.org/officeDocument/2006/relationships/image" Target="../media/image49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50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01.png"/><Relationship Id="rId7" Type="http://schemas.openxmlformats.org/officeDocument/2006/relationships/image" Target="../media/image502.png"/><Relationship Id="rId8" Type="http://schemas.openxmlformats.org/officeDocument/2006/relationships/image" Target="../media/image503.png"/><Relationship Id="rId9" Type="http://schemas.openxmlformats.org/officeDocument/2006/relationships/image" Target="../media/image504.png"/><Relationship Id="rId10" Type="http://schemas.openxmlformats.org/officeDocument/2006/relationships/image" Target="../media/image505.png"/><Relationship Id="rId11" Type="http://schemas.openxmlformats.org/officeDocument/2006/relationships/image" Target="../media/image506.png"/><Relationship Id="rId12" Type="http://schemas.openxmlformats.org/officeDocument/2006/relationships/image" Target="../media/image1.jpg"/><Relationship Id="rId13" Type="http://schemas.openxmlformats.org/officeDocument/2006/relationships/image" Target="../media/image507.png"/><Relationship Id="rId14" Type="http://schemas.openxmlformats.org/officeDocument/2006/relationships/image" Target="../media/image508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Relationship Id="rId18" Type="http://schemas.openxmlformats.org/officeDocument/2006/relationships/image" Target="../media/image512.png"/><Relationship Id="rId19" Type="http://schemas.openxmlformats.org/officeDocument/2006/relationships/image" Target="../media/image513.png"/><Relationship Id="rId20" Type="http://schemas.openxmlformats.org/officeDocument/2006/relationships/image" Target="../media/image514.png"/><Relationship Id="rId21" Type="http://schemas.openxmlformats.org/officeDocument/2006/relationships/image" Target="../media/image515.png"/><Relationship Id="rId22" Type="http://schemas.openxmlformats.org/officeDocument/2006/relationships/image" Target="../media/image516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517.png"/><Relationship Id="rId26" Type="http://schemas.openxmlformats.org/officeDocument/2006/relationships/image" Target="../media/image518.png"/><Relationship Id="rId27" Type="http://schemas.openxmlformats.org/officeDocument/2006/relationships/image" Target="../media/image51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21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504.png"/><Relationship Id="rId9" Type="http://schemas.openxmlformats.org/officeDocument/2006/relationships/image" Target="../media/image524.png"/><Relationship Id="rId10" Type="http://schemas.openxmlformats.org/officeDocument/2006/relationships/image" Target="../media/image525.png"/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526.png"/><Relationship Id="rId14" Type="http://schemas.openxmlformats.org/officeDocument/2006/relationships/image" Target="../media/image527.png"/><Relationship Id="rId15" Type="http://schemas.openxmlformats.org/officeDocument/2006/relationships/image" Target="../media/image528.png"/><Relationship Id="rId16" Type="http://schemas.openxmlformats.org/officeDocument/2006/relationships/image" Target="../media/image529.png"/><Relationship Id="rId17" Type="http://schemas.openxmlformats.org/officeDocument/2006/relationships/image" Target="../media/image530.png"/><Relationship Id="rId18" Type="http://schemas.openxmlformats.org/officeDocument/2006/relationships/image" Target="../media/image531.png"/><Relationship Id="rId19" Type="http://schemas.openxmlformats.org/officeDocument/2006/relationships/image" Target="../media/image532.png"/><Relationship Id="rId20" Type="http://schemas.openxmlformats.org/officeDocument/2006/relationships/image" Target="../media/image533.png"/><Relationship Id="rId21" Type="http://schemas.openxmlformats.org/officeDocument/2006/relationships/image" Target="../media/image534.png"/><Relationship Id="rId22" Type="http://schemas.openxmlformats.org/officeDocument/2006/relationships/image" Target="../media/image535.png"/><Relationship Id="rId23" Type="http://schemas.openxmlformats.org/officeDocument/2006/relationships/image" Target="../media/image536.png"/><Relationship Id="rId24" Type="http://schemas.openxmlformats.org/officeDocument/2006/relationships/image" Target="../media/image537.png"/><Relationship Id="rId25" Type="http://schemas.openxmlformats.org/officeDocument/2006/relationships/image" Target="../media/image538.png"/><Relationship Id="rId26" Type="http://schemas.openxmlformats.org/officeDocument/2006/relationships/image" Target="../media/image539.png"/><Relationship Id="rId27" Type="http://schemas.openxmlformats.org/officeDocument/2006/relationships/image" Target="../media/image540.png"/><Relationship Id="rId28" Type="http://schemas.openxmlformats.org/officeDocument/2006/relationships/image" Target="../media/image541.png"/><Relationship Id="rId29" Type="http://schemas.openxmlformats.org/officeDocument/2006/relationships/image" Target="../media/image542.png"/><Relationship Id="rId30" Type="http://schemas.openxmlformats.org/officeDocument/2006/relationships/image" Target="../media/image543.png"/><Relationship Id="rId31" Type="http://schemas.openxmlformats.org/officeDocument/2006/relationships/image" Target="../media/image544.png"/><Relationship Id="rId32" Type="http://schemas.openxmlformats.org/officeDocument/2006/relationships/image" Target="../media/image545.png"/><Relationship Id="rId33" Type="http://schemas.openxmlformats.org/officeDocument/2006/relationships/image" Target="../media/image546.png"/><Relationship Id="rId34" Type="http://schemas.openxmlformats.org/officeDocument/2006/relationships/image" Target="../media/image547.png"/><Relationship Id="rId35" Type="http://schemas.openxmlformats.org/officeDocument/2006/relationships/image" Target="../media/image548.png"/><Relationship Id="rId36" Type="http://schemas.openxmlformats.org/officeDocument/2006/relationships/image" Target="../media/image549.png"/><Relationship Id="rId37" Type="http://schemas.openxmlformats.org/officeDocument/2006/relationships/image" Target="../media/image550.png"/><Relationship Id="rId38" Type="http://schemas.openxmlformats.org/officeDocument/2006/relationships/image" Target="../media/image551.png"/><Relationship Id="rId39" Type="http://schemas.openxmlformats.org/officeDocument/2006/relationships/image" Target="../media/image552.png"/><Relationship Id="rId40" Type="http://schemas.openxmlformats.org/officeDocument/2006/relationships/image" Target="../media/image553.png"/><Relationship Id="rId41" Type="http://schemas.openxmlformats.org/officeDocument/2006/relationships/image" Target="../media/image554.png"/><Relationship Id="rId42" Type="http://schemas.openxmlformats.org/officeDocument/2006/relationships/image" Target="../media/image555.png"/><Relationship Id="rId43" Type="http://schemas.openxmlformats.org/officeDocument/2006/relationships/image" Target="../media/image556.png"/><Relationship Id="rId44" Type="http://schemas.openxmlformats.org/officeDocument/2006/relationships/image" Target="../media/image557.png"/><Relationship Id="rId45" Type="http://schemas.openxmlformats.org/officeDocument/2006/relationships/image" Target="../media/image558.png"/><Relationship Id="rId46" Type="http://schemas.openxmlformats.org/officeDocument/2006/relationships/image" Target="../media/image559.png"/><Relationship Id="rId47" Type="http://schemas.openxmlformats.org/officeDocument/2006/relationships/image" Target="../media/image560.png"/><Relationship Id="rId48" Type="http://schemas.openxmlformats.org/officeDocument/2006/relationships/image" Target="../media/image561.png"/><Relationship Id="rId49" Type="http://schemas.openxmlformats.org/officeDocument/2006/relationships/image" Target="../media/image562.png"/><Relationship Id="rId50" Type="http://schemas.openxmlformats.org/officeDocument/2006/relationships/image" Target="../media/image563.png"/><Relationship Id="rId51" Type="http://schemas.openxmlformats.org/officeDocument/2006/relationships/image" Target="../media/image564.png"/><Relationship Id="rId52" Type="http://schemas.openxmlformats.org/officeDocument/2006/relationships/image" Target="../media/image565.png"/><Relationship Id="rId53" Type="http://schemas.openxmlformats.org/officeDocument/2006/relationships/image" Target="../media/image566.png"/><Relationship Id="rId54" Type="http://schemas.openxmlformats.org/officeDocument/2006/relationships/image" Target="../media/image567.png"/><Relationship Id="rId55" Type="http://schemas.openxmlformats.org/officeDocument/2006/relationships/image" Target="../media/image568.png"/><Relationship Id="rId56" Type="http://schemas.openxmlformats.org/officeDocument/2006/relationships/image" Target="../media/image569.png"/><Relationship Id="rId57" Type="http://schemas.openxmlformats.org/officeDocument/2006/relationships/image" Target="../media/image570.png"/><Relationship Id="rId58" Type="http://schemas.openxmlformats.org/officeDocument/2006/relationships/image" Target="../media/image571.png"/><Relationship Id="rId59" Type="http://schemas.openxmlformats.org/officeDocument/2006/relationships/image" Target="../media/image57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Relationship Id="rId9" Type="http://schemas.openxmlformats.org/officeDocument/2006/relationships/image" Target="../media/image578.png"/><Relationship Id="rId10" Type="http://schemas.openxmlformats.org/officeDocument/2006/relationships/image" Target="../media/image579.png"/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580.png"/><Relationship Id="rId14" Type="http://schemas.openxmlformats.org/officeDocument/2006/relationships/image" Target="../media/image581.png"/><Relationship Id="rId15" Type="http://schemas.openxmlformats.org/officeDocument/2006/relationships/image" Target="../media/image582.png"/><Relationship Id="rId16" Type="http://schemas.openxmlformats.org/officeDocument/2006/relationships/image" Target="../media/image583.png"/><Relationship Id="rId17" Type="http://schemas.openxmlformats.org/officeDocument/2006/relationships/image" Target="../media/image584.png"/><Relationship Id="rId18" Type="http://schemas.openxmlformats.org/officeDocument/2006/relationships/image" Target="../media/image585.png"/><Relationship Id="rId19" Type="http://schemas.openxmlformats.org/officeDocument/2006/relationships/image" Target="../media/image586.png"/><Relationship Id="rId20" Type="http://schemas.openxmlformats.org/officeDocument/2006/relationships/image" Target="../media/image587.png"/><Relationship Id="rId21" Type="http://schemas.openxmlformats.org/officeDocument/2006/relationships/image" Target="../media/image588.png"/><Relationship Id="rId22" Type="http://schemas.openxmlformats.org/officeDocument/2006/relationships/image" Target="../media/image589.png"/><Relationship Id="rId23" Type="http://schemas.openxmlformats.org/officeDocument/2006/relationships/image" Target="../media/image590.png"/><Relationship Id="rId24" Type="http://schemas.openxmlformats.org/officeDocument/2006/relationships/image" Target="../media/image591.png"/><Relationship Id="rId25" Type="http://schemas.openxmlformats.org/officeDocument/2006/relationships/image" Target="../media/image592.png"/><Relationship Id="rId26" Type="http://schemas.openxmlformats.org/officeDocument/2006/relationships/image" Target="../media/image593.png"/><Relationship Id="rId27" Type="http://schemas.openxmlformats.org/officeDocument/2006/relationships/image" Target="../media/image594.png"/><Relationship Id="rId28" Type="http://schemas.openxmlformats.org/officeDocument/2006/relationships/image" Target="../media/image595.png"/><Relationship Id="rId29" Type="http://schemas.openxmlformats.org/officeDocument/2006/relationships/image" Target="../media/image596.png"/><Relationship Id="rId30" Type="http://schemas.openxmlformats.org/officeDocument/2006/relationships/image" Target="../media/image597.png"/><Relationship Id="rId31" Type="http://schemas.openxmlformats.org/officeDocument/2006/relationships/image" Target="../media/image598.png"/><Relationship Id="rId32" Type="http://schemas.openxmlformats.org/officeDocument/2006/relationships/image" Target="../media/image599.png"/><Relationship Id="rId33" Type="http://schemas.openxmlformats.org/officeDocument/2006/relationships/image" Target="../media/image600.png"/><Relationship Id="rId34" Type="http://schemas.openxmlformats.org/officeDocument/2006/relationships/image" Target="../media/image601.png"/><Relationship Id="rId35" Type="http://schemas.openxmlformats.org/officeDocument/2006/relationships/image" Target="../media/image602.png"/><Relationship Id="rId36" Type="http://schemas.openxmlformats.org/officeDocument/2006/relationships/image" Target="../media/image603.png"/><Relationship Id="rId37" Type="http://schemas.openxmlformats.org/officeDocument/2006/relationships/image" Target="../media/image604.png"/><Relationship Id="rId38" Type="http://schemas.openxmlformats.org/officeDocument/2006/relationships/image" Target="../media/image605.png"/><Relationship Id="rId39" Type="http://schemas.openxmlformats.org/officeDocument/2006/relationships/image" Target="../media/image606.png"/><Relationship Id="rId40" Type="http://schemas.openxmlformats.org/officeDocument/2006/relationships/image" Target="../media/image607.png"/><Relationship Id="rId41" Type="http://schemas.openxmlformats.org/officeDocument/2006/relationships/image" Target="../media/image608.png"/><Relationship Id="rId42" Type="http://schemas.openxmlformats.org/officeDocument/2006/relationships/image" Target="../media/image609.png"/><Relationship Id="rId43" Type="http://schemas.openxmlformats.org/officeDocument/2006/relationships/image" Target="../media/image610.png"/><Relationship Id="rId44" Type="http://schemas.openxmlformats.org/officeDocument/2006/relationships/image" Target="../media/image611.png"/><Relationship Id="rId45" Type="http://schemas.openxmlformats.org/officeDocument/2006/relationships/image" Target="../media/image612.png"/><Relationship Id="rId46" Type="http://schemas.openxmlformats.org/officeDocument/2006/relationships/image" Target="../media/image613.png"/><Relationship Id="rId47" Type="http://schemas.openxmlformats.org/officeDocument/2006/relationships/image" Target="../media/image614.png"/><Relationship Id="rId48" Type="http://schemas.openxmlformats.org/officeDocument/2006/relationships/image" Target="../media/image615.png"/><Relationship Id="rId49" Type="http://schemas.openxmlformats.org/officeDocument/2006/relationships/image" Target="../media/image616.png"/><Relationship Id="rId50" Type="http://schemas.openxmlformats.org/officeDocument/2006/relationships/image" Target="../media/image617.png"/><Relationship Id="rId51" Type="http://schemas.openxmlformats.org/officeDocument/2006/relationships/image" Target="../media/image618.png"/><Relationship Id="rId52" Type="http://schemas.openxmlformats.org/officeDocument/2006/relationships/image" Target="../media/image619.png"/><Relationship Id="rId53" Type="http://schemas.openxmlformats.org/officeDocument/2006/relationships/image" Target="../media/image62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2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22.png"/><Relationship Id="rId7" Type="http://schemas.openxmlformats.org/officeDocument/2006/relationships/image" Target="../media/image623.png"/><Relationship Id="rId8" Type="http://schemas.openxmlformats.org/officeDocument/2006/relationships/image" Target="../media/image624.png"/><Relationship Id="rId9" Type="http://schemas.openxmlformats.org/officeDocument/2006/relationships/image" Target="../media/image625.png"/><Relationship Id="rId10" Type="http://schemas.openxmlformats.org/officeDocument/2006/relationships/image" Target="../media/image626.png"/><Relationship Id="rId11" Type="http://schemas.openxmlformats.org/officeDocument/2006/relationships/image" Target="../media/image627.png"/><Relationship Id="rId12" Type="http://schemas.openxmlformats.org/officeDocument/2006/relationships/image" Target="../media/image1.jpg"/><Relationship Id="rId13" Type="http://schemas.openxmlformats.org/officeDocument/2006/relationships/image" Target="../media/image628.png"/><Relationship Id="rId14" Type="http://schemas.openxmlformats.org/officeDocument/2006/relationships/image" Target="../media/image629.png"/><Relationship Id="rId15" Type="http://schemas.openxmlformats.org/officeDocument/2006/relationships/image" Target="../media/image630.png"/><Relationship Id="rId16" Type="http://schemas.openxmlformats.org/officeDocument/2006/relationships/image" Target="../media/image631.png"/><Relationship Id="rId17" Type="http://schemas.openxmlformats.org/officeDocument/2006/relationships/image" Target="../media/image632.png"/><Relationship Id="rId18" Type="http://schemas.openxmlformats.org/officeDocument/2006/relationships/image" Target="../media/image633.png"/><Relationship Id="rId19" Type="http://schemas.openxmlformats.org/officeDocument/2006/relationships/image" Target="../media/image634.png"/><Relationship Id="rId20" Type="http://schemas.openxmlformats.org/officeDocument/2006/relationships/image" Target="../media/image635.png"/><Relationship Id="rId21" Type="http://schemas.openxmlformats.org/officeDocument/2006/relationships/image" Target="../media/image636.png"/><Relationship Id="rId22" Type="http://schemas.openxmlformats.org/officeDocument/2006/relationships/image" Target="../media/image637.png"/><Relationship Id="rId23" Type="http://schemas.openxmlformats.org/officeDocument/2006/relationships/image" Target="../media/image638.png"/><Relationship Id="rId24" Type="http://schemas.openxmlformats.org/officeDocument/2006/relationships/image" Target="../media/image639.png"/><Relationship Id="rId25" Type="http://schemas.openxmlformats.org/officeDocument/2006/relationships/image" Target="../media/image640.png"/><Relationship Id="rId26" Type="http://schemas.openxmlformats.org/officeDocument/2006/relationships/image" Target="../media/image641.png"/><Relationship Id="rId27" Type="http://schemas.openxmlformats.org/officeDocument/2006/relationships/image" Target="../media/image642.png"/><Relationship Id="rId28" Type="http://schemas.openxmlformats.org/officeDocument/2006/relationships/image" Target="../media/image643.png"/><Relationship Id="rId29" Type="http://schemas.openxmlformats.org/officeDocument/2006/relationships/image" Target="../media/image644.png"/><Relationship Id="rId30" Type="http://schemas.openxmlformats.org/officeDocument/2006/relationships/image" Target="../media/image645.png"/><Relationship Id="rId31" Type="http://schemas.openxmlformats.org/officeDocument/2006/relationships/image" Target="../media/image646.png"/><Relationship Id="rId32" Type="http://schemas.openxmlformats.org/officeDocument/2006/relationships/image" Target="../media/image647.png"/><Relationship Id="rId33" Type="http://schemas.openxmlformats.org/officeDocument/2006/relationships/image" Target="../media/image648.png"/><Relationship Id="rId34" Type="http://schemas.openxmlformats.org/officeDocument/2006/relationships/image" Target="../media/image649.png"/><Relationship Id="rId35" Type="http://schemas.openxmlformats.org/officeDocument/2006/relationships/image" Target="../media/image650.png"/><Relationship Id="rId36" Type="http://schemas.openxmlformats.org/officeDocument/2006/relationships/image" Target="../media/image651.png"/><Relationship Id="rId37" Type="http://schemas.openxmlformats.org/officeDocument/2006/relationships/image" Target="../media/image652.png"/><Relationship Id="rId38" Type="http://schemas.openxmlformats.org/officeDocument/2006/relationships/image" Target="../media/image653.png"/><Relationship Id="rId39" Type="http://schemas.openxmlformats.org/officeDocument/2006/relationships/image" Target="../media/image654.png"/><Relationship Id="rId40" Type="http://schemas.openxmlformats.org/officeDocument/2006/relationships/image" Target="../media/image655.png"/><Relationship Id="rId41" Type="http://schemas.openxmlformats.org/officeDocument/2006/relationships/image" Target="../media/image656.png"/><Relationship Id="rId42" Type="http://schemas.openxmlformats.org/officeDocument/2006/relationships/image" Target="../media/image657.png"/><Relationship Id="rId43" Type="http://schemas.openxmlformats.org/officeDocument/2006/relationships/image" Target="../media/image658.png"/><Relationship Id="rId44" Type="http://schemas.openxmlformats.org/officeDocument/2006/relationships/image" Target="../media/image659.png"/><Relationship Id="rId45" Type="http://schemas.openxmlformats.org/officeDocument/2006/relationships/image" Target="../media/image660.png"/><Relationship Id="rId46" Type="http://schemas.openxmlformats.org/officeDocument/2006/relationships/image" Target="../media/image661.png"/><Relationship Id="rId47" Type="http://schemas.openxmlformats.org/officeDocument/2006/relationships/image" Target="../media/image662.png"/><Relationship Id="rId48" Type="http://schemas.openxmlformats.org/officeDocument/2006/relationships/image" Target="../media/image663.png"/><Relationship Id="rId49" Type="http://schemas.openxmlformats.org/officeDocument/2006/relationships/image" Target="../media/image664.png"/><Relationship Id="rId50" Type="http://schemas.openxmlformats.org/officeDocument/2006/relationships/image" Target="../media/image665.png"/><Relationship Id="rId51" Type="http://schemas.openxmlformats.org/officeDocument/2006/relationships/image" Target="../media/image666.png"/><Relationship Id="rId52" Type="http://schemas.openxmlformats.org/officeDocument/2006/relationships/image" Target="../media/image667.png"/><Relationship Id="rId53" Type="http://schemas.openxmlformats.org/officeDocument/2006/relationships/image" Target="../media/image668.png"/><Relationship Id="rId54" Type="http://schemas.openxmlformats.org/officeDocument/2006/relationships/image" Target="../media/image669.png"/><Relationship Id="rId55" Type="http://schemas.openxmlformats.org/officeDocument/2006/relationships/image" Target="../media/image670.png"/><Relationship Id="rId56" Type="http://schemas.openxmlformats.org/officeDocument/2006/relationships/image" Target="../media/image671.png"/><Relationship Id="rId57" Type="http://schemas.openxmlformats.org/officeDocument/2006/relationships/image" Target="../media/image672.png"/><Relationship Id="rId58" Type="http://schemas.openxmlformats.org/officeDocument/2006/relationships/image" Target="../media/image673.png"/><Relationship Id="rId59" Type="http://schemas.openxmlformats.org/officeDocument/2006/relationships/image" Target="../media/image674.png"/><Relationship Id="rId60" Type="http://schemas.openxmlformats.org/officeDocument/2006/relationships/image" Target="../media/image675.png"/><Relationship Id="rId61" Type="http://schemas.openxmlformats.org/officeDocument/2006/relationships/image" Target="../media/image676.png"/><Relationship Id="rId62" Type="http://schemas.openxmlformats.org/officeDocument/2006/relationships/image" Target="../media/image677.png"/><Relationship Id="rId63" Type="http://schemas.openxmlformats.org/officeDocument/2006/relationships/image" Target="../media/image678.png"/><Relationship Id="rId64" Type="http://schemas.openxmlformats.org/officeDocument/2006/relationships/image" Target="../media/image679.png"/><Relationship Id="rId65" Type="http://schemas.openxmlformats.org/officeDocument/2006/relationships/image" Target="../media/image680.png"/><Relationship Id="rId66" Type="http://schemas.openxmlformats.org/officeDocument/2006/relationships/image" Target="../media/image681.png"/><Relationship Id="rId67" Type="http://schemas.openxmlformats.org/officeDocument/2006/relationships/image" Target="../media/image682.png"/><Relationship Id="rId68" Type="http://schemas.openxmlformats.org/officeDocument/2006/relationships/image" Target="../media/image683.png"/><Relationship Id="rId69" Type="http://schemas.openxmlformats.org/officeDocument/2006/relationships/image" Target="../media/image684.png"/><Relationship Id="rId70" Type="http://schemas.openxmlformats.org/officeDocument/2006/relationships/image" Target="../media/image685.png"/><Relationship Id="rId71" Type="http://schemas.openxmlformats.org/officeDocument/2006/relationships/image" Target="../media/image686.png"/><Relationship Id="rId72" Type="http://schemas.openxmlformats.org/officeDocument/2006/relationships/image" Target="../media/image687.png"/><Relationship Id="rId73" Type="http://schemas.openxmlformats.org/officeDocument/2006/relationships/image" Target="../media/image688.png"/><Relationship Id="rId74" Type="http://schemas.openxmlformats.org/officeDocument/2006/relationships/image" Target="../media/image689.png"/><Relationship Id="rId75" Type="http://schemas.openxmlformats.org/officeDocument/2006/relationships/image" Target="../media/image690.png"/><Relationship Id="rId76" Type="http://schemas.openxmlformats.org/officeDocument/2006/relationships/image" Target="../media/image691.png"/><Relationship Id="rId77" Type="http://schemas.openxmlformats.org/officeDocument/2006/relationships/image" Target="../media/image692.png"/><Relationship Id="rId78" Type="http://schemas.openxmlformats.org/officeDocument/2006/relationships/image" Target="../media/image693.png"/><Relationship Id="rId79" Type="http://schemas.openxmlformats.org/officeDocument/2006/relationships/image" Target="../media/image694.png"/><Relationship Id="rId80" Type="http://schemas.openxmlformats.org/officeDocument/2006/relationships/image" Target="../media/image695.png"/><Relationship Id="rId81" Type="http://schemas.openxmlformats.org/officeDocument/2006/relationships/image" Target="../media/image696.png"/><Relationship Id="rId82" Type="http://schemas.openxmlformats.org/officeDocument/2006/relationships/image" Target="../media/image697.png"/><Relationship Id="rId83" Type="http://schemas.openxmlformats.org/officeDocument/2006/relationships/image" Target="../media/image698.png"/><Relationship Id="rId84" Type="http://schemas.openxmlformats.org/officeDocument/2006/relationships/image" Target="../media/image699.png"/><Relationship Id="rId85" Type="http://schemas.openxmlformats.org/officeDocument/2006/relationships/image" Target="../media/image700.png"/><Relationship Id="rId86" Type="http://schemas.openxmlformats.org/officeDocument/2006/relationships/image" Target="../media/image701.png"/><Relationship Id="rId87" Type="http://schemas.openxmlformats.org/officeDocument/2006/relationships/image" Target="../media/image702.png"/><Relationship Id="rId88" Type="http://schemas.openxmlformats.org/officeDocument/2006/relationships/image" Target="../media/image703.png"/><Relationship Id="rId89" Type="http://schemas.openxmlformats.org/officeDocument/2006/relationships/image" Target="../media/image704.png"/><Relationship Id="rId90" Type="http://schemas.openxmlformats.org/officeDocument/2006/relationships/image" Target="../media/image705.png"/><Relationship Id="rId91" Type="http://schemas.openxmlformats.org/officeDocument/2006/relationships/image" Target="../media/image706.png"/><Relationship Id="rId92" Type="http://schemas.openxmlformats.org/officeDocument/2006/relationships/image" Target="../media/image707.png"/><Relationship Id="rId93" Type="http://schemas.openxmlformats.org/officeDocument/2006/relationships/image" Target="../media/image708.png"/><Relationship Id="rId94" Type="http://schemas.openxmlformats.org/officeDocument/2006/relationships/image" Target="../media/image709.png"/><Relationship Id="rId95" Type="http://schemas.openxmlformats.org/officeDocument/2006/relationships/image" Target="../media/image710.png"/><Relationship Id="rId96" Type="http://schemas.openxmlformats.org/officeDocument/2006/relationships/image" Target="../media/image711.png"/><Relationship Id="rId97" Type="http://schemas.openxmlformats.org/officeDocument/2006/relationships/image" Target="../media/image712.png"/><Relationship Id="rId98" Type="http://schemas.openxmlformats.org/officeDocument/2006/relationships/image" Target="../media/image713.png"/><Relationship Id="rId99" Type="http://schemas.openxmlformats.org/officeDocument/2006/relationships/image" Target="../media/image714.png"/><Relationship Id="rId100" Type="http://schemas.openxmlformats.org/officeDocument/2006/relationships/image" Target="../media/image715.png"/><Relationship Id="rId101" Type="http://schemas.openxmlformats.org/officeDocument/2006/relationships/image" Target="../media/image716.png"/><Relationship Id="rId102" Type="http://schemas.openxmlformats.org/officeDocument/2006/relationships/image" Target="../media/image717.png"/><Relationship Id="rId103" Type="http://schemas.openxmlformats.org/officeDocument/2006/relationships/image" Target="../media/image718.png"/><Relationship Id="rId104" Type="http://schemas.openxmlformats.org/officeDocument/2006/relationships/image" Target="../media/image719.png"/><Relationship Id="rId105" Type="http://schemas.openxmlformats.org/officeDocument/2006/relationships/image" Target="../media/image720.png"/><Relationship Id="rId106" Type="http://schemas.openxmlformats.org/officeDocument/2006/relationships/image" Target="../media/image721.png"/><Relationship Id="rId107" Type="http://schemas.openxmlformats.org/officeDocument/2006/relationships/image" Target="../media/image722.png"/><Relationship Id="rId108" Type="http://schemas.openxmlformats.org/officeDocument/2006/relationships/image" Target="../media/image723.png"/><Relationship Id="rId109" Type="http://schemas.openxmlformats.org/officeDocument/2006/relationships/image" Target="../media/image724.png"/><Relationship Id="rId110" Type="http://schemas.openxmlformats.org/officeDocument/2006/relationships/image" Target="../media/image725.png"/><Relationship Id="rId111" Type="http://schemas.openxmlformats.org/officeDocument/2006/relationships/image" Target="../media/image726.png"/><Relationship Id="rId112" Type="http://schemas.openxmlformats.org/officeDocument/2006/relationships/image" Target="../media/image727.png"/><Relationship Id="rId113" Type="http://schemas.openxmlformats.org/officeDocument/2006/relationships/image" Target="../media/image728.png"/><Relationship Id="rId114" Type="http://schemas.openxmlformats.org/officeDocument/2006/relationships/image" Target="../media/image729.png"/><Relationship Id="rId115" Type="http://schemas.openxmlformats.org/officeDocument/2006/relationships/image" Target="../media/image730.png"/><Relationship Id="rId116" Type="http://schemas.openxmlformats.org/officeDocument/2006/relationships/image" Target="../media/image731.png"/><Relationship Id="rId117" Type="http://schemas.openxmlformats.org/officeDocument/2006/relationships/image" Target="../media/image73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73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34.png"/><Relationship Id="rId7" Type="http://schemas.openxmlformats.org/officeDocument/2006/relationships/image" Target="../media/image735.png"/><Relationship Id="rId8" Type="http://schemas.openxmlformats.org/officeDocument/2006/relationships/image" Target="../media/image736.png"/><Relationship Id="rId9" Type="http://schemas.openxmlformats.org/officeDocument/2006/relationships/image" Target="../media/image737.png"/><Relationship Id="rId10" Type="http://schemas.openxmlformats.org/officeDocument/2006/relationships/image" Target="../media/image738.png"/><Relationship Id="rId11" Type="http://schemas.openxmlformats.org/officeDocument/2006/relationships/image" Target="../media/image739.png"/><Relationship Id="rId12" Type="http://schemas.openxmlformats.org/officeDocument/2006/relationships/image" Target="../media/image1.jpg"/><Relationship Id="rId13" Type="http://schemas.openxmlformats.org/officeDocument/2006/relationships/image" Target="../media/image740.png"/><Relationship Id="rId14" Type="http://schemas.openxmlformats.org/officeDocument/2006/relationships/image" Target="../media/image741.png"/><Relationship Id="rId15" Type="http://schemas.openxmlformats.org/officeDocument/2006/relationships/image" Target="../media/image742.png"/><Relationship Id="rId16" Type="http://schemas.openxmlformats.org/officeDocument/2006/relationships/image" Target="../media/image743.png"/><Relationship Id="rId17" Type="http://schemas.openxmlformats.org/officeDocument/2006/relationships/image" Target="../media/image744.png"/><Relationship Id="rId18" Type="http://schemas.openxmlformats.org/officeDocument/2006/relationships/image" Target="../media/image745.png"/><Relationship Id="rId19" Type="http://schemas.openxmlformats.org/officeDocument/2006/relationships/image" Target="../media/image746.png"/><Relationship Id="rId20" Type="http://schemas.openxmlformats.org/officeDocument/2006/relationships/image" Target="../media/image747.png"/><Relationship Id="rId21" Type="http://schemas.openxmlformats.org/officeDocument/2006/relationships/image" Target="../media/image748.png"/><Relationship Id="rId22" Type="http://schemas.openxmlformats.org/officeDocument/2006/relationships/image" Target="../media/image749.png"/><Relationship Id="rId23" Type="http://schemas.openxmlformats.org/officeDocument/2006/relationships/image" Target="../media/image750.png"/><Relationship Id="rId24" Type="http://schemas.openxmlformats.org/officeDocument/2006/relationships/image" Target="../media/image751.png"/><Relationship Id="rId25" Type="http://schemas.openxmlformats.org/officeDocument/2006/relationships/image" Target="../media/image752.png"/><Relationship Id="rId26" Type="http://schemas.openxmlformats.org/officeDocument/2006/relationships/image" Target="../media/image753.png"/><Relationship Id="rId27" Type="http://schemas.openxmlformats.org/officeDocument/2006/relationships/image" Target="../media/image754.png"/><Relationship Id="rId28" Type="http://schemas.openxmlformats.org/officeDocument/2006/relationships/image" Target="../media/image755.png"/><Relationship Id="rId29" Type="http://schemas.openxmlformats.org/officeDocument/2006/relationships/image" Target="../media/image756.png"/><Relationship Id="rId30" Type="http://schemas.openxmlformats.org/officeDocument/2006/relationships/image" Target="../media/image757.png"/><Relationship Id="rId31" Type="http://schemas.openxmlformats.org/officeDocument/2006/relationships/image" Target="../media/image758.png"/><Relationship Id="rId32" Type="http://schemas.openxmlformats.org/officeDocument/2006/relationships/image" Target="../media/image759.png"/><Relationship Id="rId33" Type="http://schemas.openxmlformats.org/officeDocument/2006/relationships/image" Target="../media/image760.png"/><Relationship Id="rId34" Type="http://schemas.openxmlformats.org/officeDocument/2006/relationships/image" Target="../media/image761.png"/><Relationship Id="rId35" Type="http://schemas.openxmlformats.org/officeDocument/2006/relationships/image" Target="../media/image762.png"/><Relationship Id="rId36" Type="http://schemas.openxmlformats.org/officeDocument/2006/relationships/image" Target="../media/image763.png"/><Relationship Id="rId37" Type="http://schemas.openxmlformats.org/officeDocument/2006/relationships/image" Target="../media/image76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765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66.png"/><Relationship Id="rId7" Type="http://schemas.openxmlformats.org/officeDocument/2006/relationships/image" Target="../media/image767.png"/><Relationship Id="rId8" Type="http://schemas.openxmlformats.org/officeDocument/2006/relationships/image" Target="../media/image768.png"/><Relationship Id="rId9" Type="http://schemas.openxmlformats.org/officeDocument/2006/relationships/image" Target="../media/image769.png"/><Relationship Id="rId10" Type="http://schemas.openxmlformats.org/officeDocument/2006/relationships/image" Target="../media/image770.png"/><Relationship Id="rId11" Type="http://schemas.openxmlformats.org/officeDocument/2006/relationships/image" Target="../media/image771.png"/><Relationship Id="rId12" Type="http://schemas.openxmlformats.org/officeDocument/2006/relationships/image" Target="../media/image1.jpg"/><Relationship Id="rId13" Type="http://schemas.openxmlformats.org/officeDocument/2006/relationships/image" Target="../media/image772.png"/><Relationship Id="rId14" Type="http://schemas.openxmlformats.org/officeDocument/2006/relationships/image" Target="../media/image773.png"/><Relationship Id="rId15" Type="http://schemas.openxmlformats.org/officeDocument/2006/relationships/image" Target="../media/image774.png"/><Relationship Id="rId16" Type="http://schemas.openxmlformats.org/officeDocument/2006/relationships/image" Target="../media/image775.png"/><Relationship Id="rId17" Type="http://schemas.openxmlformats.org/officeDocument/2006/relationships/image" Target="../media/image776.png"/><Relationship Id="rId18" Type="http://schemas.openxmlformats.org/officeDocument/2006/relationships/image" Target="../media/image777.png"/><Relationship Id="rId19" Type="http://schemas.openxmlformats.org/officeDocument/2006/relationships/image" Target="../media/image778.png"/><Relationship Id="rId20" Type="http://schemas.openxmlformats.org/officeDocument/2006/relationships/image" Target="../media/image779.png"/><Relationship Id="rId21" Type="http://schemas.openxmlformats.org/officeDocument/2006/relationships/image" Target="../media/image780.png"/><Relationship Id="rId22" Type="http://schemas.openxmlformats.org/officeDocument/2006/relationships/image" Target="../media/image781.png"/><Relationship Id="rId23" Type="http://schemas.openxmlformats.org/officeDocument/2006/relationships/image" Target="../media/image782.png"/><Relationship Id="rId24" Type="http://schemas.openxmlformats.org/officeDocument/2006/relationships/image" Target="../media/image783.png"/><Relationship Id="rId25" Type="http://schemas.openxmlformats.org/officeDocument/2006/relationships/image" Target="../media/image784.png"/><Relationship Id="rId26" Type="http://schemas.openxmlformats.org/officeDocument/2006/relationships/image" Target="../media/image785.png"/><Relationship Id="rId27" Type="http://schemas.openxmlformats.org/officeDocument/2006/relationships/image" Target="../media/image786.png"/><Relationship Id="rId28" Type="http://schemas.openxmlformats.org/officeDocument/2006/relationships/image" Target="../media/image787.png"/><Relationship Id="rId29" Type="http://schemas.openxmlformats.org/officeDocument/2006/relationships/image" Target="../media/image788.png"/><Relationship Id="rId30" Type="http://schemas.openxmlformats.org/officeDocument/2006/relationships/image" Target="../media/image789.png"/><Relationship Id="rId31" Type="http://schemas.openxmlformats.org/officeDocument/2006/relationships/image" Target="../media/image790.png"/><Relationship Id="rId32" Type="http://schemas.openxmlformats.org/officeDocument/2006/relationships/image" Target="../media/image791.png"/><Relationship Id="rId33" Type="http://schemas.openxmlformats.org/officeDocument/2006/relationships/image" Target="../media/image792.png"/><Relationship Id="rId34" Type="http://schemas.openxmlformats.org/officeDocument/2006/relationships/image" Target="../media/image793.png"/><Relationship Id="rId35" Type="http://schemas.openxmlformats.org/officeDocument/2006/relationships/image" Target="../media/image794.png"/><Relationship Id="rId36" Type="http://schemas.openxmlformats.org/officeDocument/2006/relationships/image" Target="../media/image795.png"/><Relationship Id="rId37" Type="http://schemas.openxmlformats.org/officeDocument/2006/relationships/image" Target="../media/image796.png"/><Relationship Id="rId38" Type="http://schemas.openxmlformats.org/officeDocument/2006/relationships/image" Target="../media/image797.png"/><Relationship Id="rId39" Type="http://schemas.openxmlformats.org/officeDocument/2006/relationships/image" Target="../media/image798.png"/><Relationship Id="rId40" Type="http://schemas.openxmlformats.org/officeDocument/2006/relationships/image" Target="../media/image799.png"/><Relationship Id="rId41" Type="http://schemas.openxmlformats.org/officeDocument/2006/relationships/image" Target="../media/image800.png"/><Relationship Id="rId42" Type="http://schemas.openxmlformats.org/officeDocument/2006/relationships/image" Target="../media/image801.png"/><Relationship Id="rId43" Type="http://schemas.openxmlformats.org/officeDocument/2006/relationships/image" Target="../media/image802.png"/><Relationship Id="rId44" Type="http://schemas.openxmlformats.org/officeDocument/2006/relationships/image" Target="../media/image803.png"/><Relationship Id="rId45" Type="http://schemas.openxmlformats.org/officeDocument/2006/relationships/image" Target="../media/image804.png"/><Relationship Id="rId46" Type="http://schemas.openxmlformats.org/officeDocument/2006/relationships/image" Target="../media/image805.png"/><Relationship Id="rId47" Type="http://schemas.openxmlformats.org/officeDocument/2006/relationships/image" Target="../media/image806.png"/><Relationship Id="rId48" Type="http://schemas.openxmlformats.org/officeDocument/2006/relationships/image" Target="../media/image807.png"/><Relationship Id="rId49" Type="http://schemas.openxmlformats.org/officeDocument/2006/relationships/image" Target="../media/image808.png"/><Relationship Id="rId50" Type="http://schemas.openxmlformats.org/officeDocument/2006/relationships/image" Target="../media/image809.png"/><Relationship Id="rId51" Type="http://schemas.openxmlformats.org/officeDocument/2006/relationships/image" Target="../media/image810.png"/><Relationship Id="rId52" Type="http://schemas.openxmlformats.org/officeDocument/2006/relationships/image" Target="../media/image811.png"/><Relationship Id="rId53" Type="http://schemas.openxmlformats.org/officeDocument/2006/relationships/image" Target="../media/image812.png"/><Relationship Id="rId54" Type="http://schemas.openxmlformats.org/officeDocument/2006/relationships/image" Target="../media/image813.png"/><Relationship Id="rId55" Type="http://schemas.openxmlformats.org/officeDocument/2006/relationships/image" Target="../media/image814.png"/><Relationship Id="rId56" Type="http://schemas.openxmlformats.org/officeDocument/2006/relationships/image" Target="../media/image815.png"/><Relationship Id="rId57" Type="http://schemas.openxmlformats.org/officeDocument/2006/relationships/image" Target="../media/image816.png"/><Relationship Id="rId58" Type="http://schemas.openxmlformats.org/officeDocument/2006/relationships/image" Target="../media/image817.png"/><Relationship Id="rId59" Type="http://schemas.openxmlformats.org/officeDocument/2006/relationships/image" Target="../media/image81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81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41.png"/><Relationship Id="rId7" Type="http://schemas.openxmlformats.org/officeDocument/2006/relationships/image" Target="../media/image820.png"/><Relationship Id="rId8" Type="http://schemas.openxmlformats.org/officeDocument/2006/relationships/image" Target="../media/image584.png"/><Relationship Id="rId9" Type="http://schemas.openxmlformats.org/officeDocument/2006/relationships/image" Target="../media/image821.png"/><Relationship Id="rId10" Type="http://schemas.openxmlformats.org/officeDocument/2006/relationships/image" Target="../media/image822.png"/><Relationship Id="rId11" Type="http://schemas.openxmlformats.org/officeDocument/2006/relationships/image" Target="../media/image823.png"/><Relationship Id="rId12" Type="http://schemas.openxmlformats.org/officeDocument/2006/relationships/image" Target="../media/image1.jpg"/><Relationship Id="rId13" Type="http://schemas.openxmlformats.org/officeDocument/2006/relationships/image" Target="../media/image520.png"/><Relationship Id="rId14" Type="http://schemas.openxmlformats.org/officeDocument/2006/relationships/image" Target="../media/image824.png"/><Relationship Id="rId15" Type="http://schemas.openxmlformats.org/officeDocument/2006/relationships/image" Target="../media/image825.png"/><Relationship Id="rId16" Type="http://schemas.openxmlformats.org/officeDocument/2006/relationships/image" Target="../media/image826.png"/><Relationship Id="rId17" Type="http://schemas.openxmlformats.org/officeDocument/2006/relationships/image" Target="../media/image827.png"/><Relationship Id="rId18" Type="http://schemas.openxmlformats.org/officeDocument/2006/relationships/image" Target="../media/image828.png"/><Relationship Id="rId19" Type="http://schemas.openxmlformats.org/officeDocument/2006/relationships/image" Target="../media/image829.png"/><Relationship Id="rId20" Type="http://schemas.openxmlformats.org/officeDocument/2006/relationships/image" Target="../media/image830.png"/><Relationship Id="rId21" Type="http://schemas.openxmlformats.org/officeDocument/2006/relationships/image" Target="../media/image831.png"/><Relationship Id="rId22" Type="http://schemas.openxmlformats.org/officeDocument/2006/relationships/image" Target="../media/image781.png"/><Relationship Id="rId23" Type="http://schemas.openxmlformats.org/officeDocument/2006/relationships/image" Target="../media/image832.jpg"/><Relationship Id="rId24" Type="http://schemas.openxmlformats.org/officeDocument/2006/relationships/image" Target="../media/image833.jpg"/><Relationship Id="rId25" Type="http://schemas.openxmlformats.org/officeDocument/2006/relationships/image" Target="../media/image834.jpg"/><Relationship Id="rId26" Type="http://schemas.openxmlformats.org/officeDocument/2006/relationships/image" Target="../media/image835.jpg"/><Relationship Id="rId27" Type="http://schemas.openxmlformats.org/officeDocument/2006/relationships/image" Target="../media/image836.jpg"/><Relationship Id="rId28" Type="http://schemas.openxmlformats.org/officeDocument/2006/relationships/image" Target="../media/image837.png"/><Relationship Id="rId29" Type="http://schemas.openxmlformats.org/officeDocument/2006/relationships/image" Target="../media/image83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83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40.png"/><Relationship Id="rId7" Type="http://schemas.openxmlformats.org/officeDocument/2006/relationships/image" Target="../media/image841.png"/><Relationship Id="rId8" Type="http://schemas.openxmlformats.org/officeDocument/2006/relationships/image" Target="../media/image842.png"/><Relationship Id="rId9" Type="http://schemas.openxmlformats.org/officeDocument/2006/relationships/image" Target="../media/image821.png"/><Relationship Id="rId10" Type="http://schemas.openxmlformats.org/officeDocument/2006/relationships/image" Target="../media/image843.png"/><Relationship Id="rId11" Type="http://schemas.openxmlformats.org/officeDocument/2006/relationships/image" Target="../media/image844.png"/><Relationship Id="rId12" Type="http://schemas.openxmlformats.org/officeDocument/2006/relationships/image" Target="../media/image1.jpg"/><Relationship Id="rId13" Type="http://schemas.openxmlformats.org/officeDocument/2006/relationships/image" Target="../media/image845.png"/><Relationship Id="rId14" Type="http://schemas.openxmlformats.org/officeDocument/2006/relationships/image" Target="../media/image846.png"/><Relationship Id="rId15" Type="http://schemas.openxmlformats.org/officeDocument/2006/relationships/image" Target="../media/image847.png"/><Relationship Id="rId16" Type="http://schemas.openxmlformats.org/officeDocument/2006/relationships/image" Target="../media/image848.png"/><Relationship Id="rId17" Type="http://schemas.openxmlformats.org/officeDocument/2006/relationships/image" Target="../media/image849.png"/><Relationship Id="rId18" Type="http://schemas.openxmlformats.org/officeDocument/2006/relationships/image" Target="../media/image850.png"/><Relationship Id="rId19" Type="http://schemas.openxmlformats.org/officeDocument/2006/relationships/image" Target="../media/image851.png"/><Relationship Id="rId20" Type="http://schemas.openxmlformats.org/officeDocument/2006/relationships/image" Target="../media/image852.png"/><Relationship Id="rId21" Type="http://schemas.openxmlformats.org/officeDocument/2006/relationships/image" Target="../media/image853.png"/><Relationship Id="rId22" Type="http://schemas.openxmlformats.org/officeDocument/2006/relationships/image" Target="../media/image781.png"/><Relationship Id="rId23" Type="http://schemas.openxmlformats.org/officeDocument/2006/relationships/image" Target="../media/image854.png"/><Relationship Id="rId24" Type="http://schemas.openxmlformats.org/officeDocument/2006/relationships/image" Target="../media/image855.png"/><Relationship Id="rId25" Type="http://schemas.openxmlformats.org/officeDocument/2006/relationships/image" Target="../media/image856.png"/><Relationship Id="rId26" Type="http://schemas.openxmlformats.org/officeDocument/2006/relationships/image" Target="../media/image857.png"/><Relationship Id="rId27" Type="http://schemas.openxmlformats.org/officeDocument/2006/relationships/image" Target="../media/image858.png"/><Relationship Id="rId28" Type="http://schemas.openxmlformats.org/officeDocument/2006/relationships/image" Target="../media/image859.png"/><Relationship Id="rId29" Type="http://schemas.openxmlformats.org/officeDocument/2006/relationships/image" Target="../media/image860.png"/><Relationship Id="rId30" Type="http://schemas.openxmlformats.org/officeDocument/2006/relationships/image" Target="../media/image861.png"/><Relationship Id="rId31" Type="http://schemas.openxmlformats.org/officeDocument/2006/relationships/image" Target="../media/image862.png"/><Relationship Id="rId32" Type="http://schemas.openxmlformats.org/officeDocument/2006/relationships/image" Target="../media/image863.png"/><Relationship Id="rId33" Type="http://schemas.openxmlformats.org/officeDocument/2006/relationships/image" Target="../media/image864.png"/><Relationship Id="rId34" Type="http://schemas.openxmlformats.org/officeDocument/2006/relationships/image" Target="../media/image865.jpg"/><Relationship Id="rId35" Type="http://schemas.openxmlformats.org/officeDocument/2006/relationships/image" Target="../media/image866.jpg"/><Relationship Id="rId36" Type="http://schemas.openxmlformats.org/officeDocument/2006/relationships/image" Target="../media/image867.jpg"/><Relationship Id="rId37" Type="http://schemas.openxmlformats.org/officeDocument/2006/relationships/image" Target="../media/image868.png"/><Relationship Id="rId38" Type="http://schemas.openxmlformats.org/officeDocument/2006/relationships/image" Target="../media/image869.png"/><Relationship Id="rId39" Type="http://schemas.openxmlformats.org/officeDocument/2006/relationships/image" Target="../media/image870.png"/><Relationship Id="rId40" Type="http://schemas.openxmlformats.org/officeDocument/2006/relationships/image" Target="../media/image871.png"/><Relationship Id="rId41" Type="http://schemas.openxmlformats.org/officeDocument/2006/relationships/image" Target="../media/image872.png"/><Relationship Id="rId42" Type="http://schemas.openxmlformats.org/officeDocument/2006/relationships/image" Target="../media/image873.png"/><Relationship Id="rId43" Type="http://schemas.openxmlformats.org/officeDocument/2006/relationships/image" Target="../media/image874.png"/><Relationship Id="rId44" Type="http://schemas.openxmlformats.org/officeDocument/2006/relationships/image" Target="../media/image875.png"/><Relationship Id="rId45" Type="http://schemas.openxmlformats.org/officeDocument/2006/relationships/image" Target="../media/image876.png"/><Relationship Id="rId46" Type="http://schemas.openxmlformats.org/officeDocument/2006/relationships/image" Target="../media/image877.png"/><Relationship Id="rId47" Type="http://schemas.openxmlformats.org/officeDocument/2006/relationships/image" Target="../media/image878.png"/><Relationship Id="rId48" Type="http://schemas.openxmlformats.org/officeDocument/2006/relationships/image" Target="../media/image879.png"/><Relationship Id="rId49" Type="http://schemas.openxmlformats.org/officeDocument/2006/relationships/image" Target="../media/image880.png"/><Relationship Id="rId50" Type="http://schemas.openxmlformats.org/officeDocument/2006/relationships/image" Target="../media/image881.png"/><Relationship Id="rId51" Type="http://schemas.openxmlformats.org/officeDocument/2006/relationships/image" Target="../media/image882.png"/><Relationship Id="rId52" Type="http://schemas.openxmlformats.org/officeDocument/2006/relationships/image" Target="../media/image883.png"/><Relationship Id="rId53" Type="http://schemas.openxmlformats.org/officeDocument/2006/relationships/image" Target="../media/image884.png"/><Relationship Id="rId54" Type="http://schemas.openxmlformats.org/officeDocument/2006/relationships/image" Target="../media/image885.png"/><Relationship Id="rId55" Type="http://schemas.openxmlformats.org/officeDocument/2006/relationships/image" Target="../media/image886.png"/><Relationship Id="rId56" Type="http://schemas.openxmlformats.org/officeDocument/2006/relationships/image" Target="../media/image887.png"/><Relationship Id="rId57" Type="http://schemas.openxmlformats.org/officeDocument/2006/relationships/image" Target="../media/image888.png"/><Relationship Id="rId58" Type="http://schemas.openxmlformats.org/officeDocument/2006/relationships/image" Target="../media/image889.png"/><Relationship Id="rId59" Type="http://schemas.openxmlformats.org/officeDocument/2006/relationships/image" Target="../media/image890.png"/><Relationship Id="rId60" Type="http://schemas.openxmlformats.org/officeDocument/2006/relationships/image" Target="../media/image891.png"/><Relationship Id="rId61" Type="http://schemas.openxmlformats.org/officeDocument/2006/relationships/image" Target="../media/image89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1.jp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63.png"/><Relationship Id="rId26" Type="http://schemas.openxmlformats.org/officeDocument/2006/relationships/image" Target="../media/image64.png"/><Relationship Id="rId27" Type="http://schemas.openxmlformats.org/officeDocument/2006/relationships/image" Target="../media/image65.png"/><Relationship Id="rId28" Type="http://schemas.openxmlformats.org/officeDocument/2006/relationships/image" Target="../media/image66.png"/><Relationship Id="rId29" Type="http://schemas.openxmlformats.org/officeDocument/2006/relationships/image" Target="../media/image67.png"/><Relationship Id="rId30" Type="http://schemas.openxmlformats.org/officeDocument/2006/relationships/image" Target="../media/image68.png"/><Relationship Id="rId31" Type="http://schemas.openxmlformats.org/officeDocument/2006/relationships/image" Target="../media/image69.png"/><Relationship Id="rId32" Type="http://schemas.openxmlformats.org/officeDocument/2006/relationships/image" Target="../media/image70.png"/><Relationship Id="rId33" Type="http://schemas.openxmlformats.org/officeDocument/2006/relationships/image" Target="../media/image71.png"/><Relationship Id="rId34" Type="http://schemas.openxmlformats.org/officeDocument/2006/relationships/image" Target="../media/image72.png"/><Relationship Id="rId35" Type="http://schemas.openxmlformats.org/officeDocument/2006/relationships/image" Target="../media/image73.png"/><Relationship Id="rId36" Type="http://schemas.openxmlformats.org/officeDocument/2006/relationships/image" Target="../media/image74.png"/><Relationship Id="rId37" Type="http://schemas.openxmlformats.org/officeDocument/2006/relationships/image" Target="../media/image75.png"/><Relationship Id="rId38" Type="http://schemas.openxmlformats.org/officeDocument/2006/relationships/image" Target="../media/image76.png"/><Relationship Id="rId39" Type="http://schemas.openxmlformats.org/officeDocument/2006/relationships/image" Target="../media/image77.png"/><Relationship Id="rId40" Type="http://schemas.openxmlformats.org/officeDocument/2006/relationships/image" Target="../media/image78.png"/><Relationship Id="rId41" Type="http://schemas.openxmlformats.org/officeDocument/2006/relationships/image" Target="../media/image79.png"/><Relationship Id="rId42" Type="http://schemas.openxmlformats.org/officeDocument/2006/relationships/image" Target="../media/image80.png"/><Relationship Id="rId43" Type="http://schemas.openxmlformats.org/officeDocument/2006/relationships/image" Target="../media/image81.png"/><Relationship Id="rId44" Type="http://schemas.openxmlformats.org/officeDocument/2006/relationships/image" Target="../media/image82.png"/><Relationship Id="rId45" Type="http://schemas.openxmlformats.org/officeDocument/2006/relationships/image" Target="../media/image83.png"/><Relationship Id="rId46" Type="http://schemas.openxmlformats.org/officeDocument/2006/relationships/image" Target="../media/image84.png"/><Relationship Id="rId47" Type="http://schemas.openxmlformats.org/officeDocument/2006/relationships/image" Target="../media/image85.png"/><Relationship Id="rId48" Type="http://schemas.openxmlformats.org/officeDocument/2006/relationships/image" Target="../media/image86.png"/><Relationship Id="rId49" Type="http://schemas.openxmlformats.org/officeDocument/2006/relationships/image" Target="../media/image87.png"/><Relationship Id="rId50" Type="http://schemas.openxmlformats.org/officeDocument/2006/relationships/image" Target="../media/image88.png"/><Relationship Id="rId51" Type="http://schemas.openxmlformats.org/officeDocument/2006/relationships/image" Target="../media/image89.png"/><Relationship Id="rId52" Type="http://schemas.openxmlformats.org/officeDocument/2006/relationships/image" Target="../media/image90.png"/><Relationship Id="rId53" Type="http://schemas.openxmlformats.org/officeDocument/2006/relationships/image" Target="../media/image91.png"/><Relationship Id="rId54" Type="http://schemas.openxmlformats.org/officeDocument/2006/relationships/image" Target="../media/image92.png"/><Relationship Id="rId55" Type="http://schemas.openxmlformats.org/officeDocument/2006/relationships/image" Target="../media/image93.png"/><Relationship Id="rId56" Type="http://schemas.openxmlformats.org/officeDocument/2006/relationships/image" Target="../media/image94.png"/><Relationship Id="rId57" Type="http://schemas.openxmlformats.org/officeDocument/2006/relationships/image" Target="../media/image95.png"/><Relationship Id="rId58" Type="http://schemas.openxmlformats.org/officeDocument/2006/relationships/image" Target="../media/image96.png"/><Relationship Id="rId59" Type="http://schemas.openxmlformats.org/officeDocument/2006/relationships/image" Target="../media/image97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845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93.png"/><Relationship Id="rId7" Type="http://schemas.openxmlformats.org/officeDocument/2006/relationships/image" Target="../media/image894.png"/><Relationship Id="rId8" Type="http://schemas.openxmlformats.org/officeDocument/2006/relationships/image" Target="../media/image895.png"/><Relationship Id="rId9" Type="http://schemas.openxmlformats.org/officeDocument/2006/relationships/image" Target="../media/image896.png"/><Relationship Id="rId10" Type="http://schemas.openxmlformats.org/officeDocument/2006/relationships/image" Target="../media/image897.png"/><Relationship Id="rId11" Type="http://schemas.openxmlformats.org/officeDocument/2006/relationships/image" Target="../media/image898.png"/><Relationship Id="rId12" Type="http://schemas.openxmlformats.org/officeDocument/2006/relationships/image" Target="../media/image1.jpg"/><Relationship Id="rId13" Type="http://schemas.openxmlformats.org/officeDocument/2006/relationships/image" Target="../media/image899.png"/><Relationship Id="rId14" Type="http://schemas.openxmlformats.org/officeDocument/2006/relationships/image" Target="../media/image900.png"/><Relationship Id="rId15" Type="http://schemas.openxmlformats.org/officeDocument/2006/relationships/image" Target="../media/image53.png"/><Relationship Id="rId16" Type="http://schemas.openxmlformats.org/officeDocument/2006/relationships/image" Target="../media/image353.png"/><Relationship Id="rId17" Type="http://schemas.openxmlformats.org/officeDocument/2006/relationships/image" Target="../media/image901.png"/><Relationship Id="rId18" Type="http://schemas.openxmlformats.org/officeDocument/2006/relationships/image" Target="../media/image902.png"/><Relationship Id="rId19" Type="http://schemas.openxmlformats.org/officeDocument/2006/relationships/image" Target="../media/image903.png"/><Relationship Id="rId20" Type="http://schemas.openxmlformats.org/officeDocument/2006/relationships/image" Target="../media/image904.png"/><Relationship Id="rId21" Type="http://schemas.openxmlformats.org/officeDocument/2006/relationships/image" Target="../media/image905.png"/><Relationship Id="rId22" Type="http://schemas.openxmlformats.org/officeDocument/2006/relationships/image" Target="../media/image781.png"/><Relationship Id="rId23" Type="http://schemas.openxmlformats.org/officeDocument/2006/relationships/image" Target="../media/image906.jpg"/><Relationship Id="rId24" Type="http://schemas.openxmlformats.org/officeDocument/2006/relationships/image" Target="../media/image907.jpg"/><Relationship Id="rId25" Type="http://schemas.openxmlformats.org/officeDocument/2006/relationships/image" Target="../media/image908.png"/><Relationship Id="rId26" Type="http://schemas.openxmlformats.org/officeDocument/2006/relationships/image" Target="../media/image909.png"/><Relationship Id="rId27" Type="http://schemas.openxmlformats.org/officeDocument/2006/relationships/image" Target="../media/image910.png"/><Relationship Id="rId28" Type="http://schemas.openxmlformats.org/officeDocument/2006/relationships/image" Target="../media/image911.png"/><Relationship Id="rId29" Type="http://schemas.openxmlformats.org/officeDocument/2006/relationships/image" Target="../media/image912.png"/><Relationship Id="rId30" Type="http://schemas.openxmlformats.org/officeDocument/2006/relationships/image" Target="../media/image913.png"/><Relationship Id="rId31" Type="http://schemas.openxmlformats.org/officeDocument/2006/relationships/image" Target="../media/image914.png"/><Relationship Id="rId32" Type="http://schemas.openxmlformats.org/officeDocument/2006/relationships/image" Target="../media/image915.png"/><Relationship Id="rId33" Type="http://schemas.openxmlformats.org/officeDocument/2006/relationships/image" Target="../media/image916.png"/><Relationship Id="rId34" Type="http://schemas.openxmlformats.org/officeDocument/2006/relationships/image" Target="../media/image917.png"/><Relationship Id="rId35" Type="http://schemas.openxmlformats.org/officeDocument/2006/relationships/image" Target="../media/image918.png"/><Relationship Id="rId36" Type="http://schemas.openxmlformats.org/officeDocument/2006/relationships/image" Target="../media/image919.png"/><Relationship Id="rId37" Type="http://schemas.openxmlformats.org/officeDocument/2006/relationships/image" Target="../media/image920.png"/><Relationship Id="rId38" Type="http://schemas.openxmlformats.org/officeDocument/2006/relationships/image" Target="../media/image921.png"/><Relationship Id="rId39" Type="http://schemas.openxmlformats.org/officeDocument/2006/relationships/image" Target="../media/image922.png"/><Relationship Id="rId40" Type="http://schemas.openxmlformats.org/officeDocument/2006/relationships/image" Target="../media/image923.png"/><Relationship Id="rId41" Type="http://schemas.openxmlformats.org/officeDocument/2006/relationships/image" Target="../media/image924.png"/><Relationship Id="rId42" Type="http://schemas.openxmlformats.org/officeDocument/2006/relationships/image" Target="../media/image925.png"/><Relationship Id="rId43" Type="http://schemas.openxmlformats.org/officeDocument/2006/relationships/image" Target="../media/image926.png"/><Relationship Id="rId44" Type="http://schemas.openxmlformats.org/officeDocument/2006/relationships/image" Target="../media/image92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92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29.png"/><Relationship Id="rId7" Type="http://schemas.openxmlformats.org/officeDocument/2006/relationships/image" Target="../media/image930.png"/><Relationship Id="rId8" Type="http://schemas.openxmlformats.org/officeDocument/2006/relationships/image" Target="../media/image931.png"/><Relationship Id="rId9" Type="http://schemas.openxmlformats.org/officeDocument/2006/relationships/image" Target="../media/image625.png"/><Relationship Id="rId10" Type="http://schemas.openxmlformats.org/officeDocument/2006/relationships/image" Target="../media/image932.png"/><Relationship Id="rId11" Type="http://schemas.openxmlformats.org/officeDocument/2006/relationships/image" Target="../media/image933.png"/><Relationship Id="rId12" Type="http://schemas.openxmlformats.org/officeDocument/2006/relationships/image" Target="../media/image1.jpg"/><Relationship Id="rId13" Type="http://schemas.openxmlformats.org/officeDocument/2006/relationships/image" Target="../media/image934.png"/><Relationship Id="rId14" Type="http://schemas.openxmlformats.org/officeDocument/2006/relationships/image" Target="../media/image935.png"/><Relationship Id="rId15" Type="http://schemas.openxmlformats.org/officeDocument/2006/relationships/image" Target="../media/image53.png"/><Relationship Id="rId16" Type="http://schemas.openxmlformats.org/officeDocument/2006/relationships/image" Target="../media/image936.png"/><Relationship Id="rId17" Type="http://schemas.openxmlformats.org/officeDocument/2006/relationships/image" Target="../media/image937.png"/><Relationship Id="rId18" Type="http://schemas.openxmlformats.org/officeDocument/2006/relationships/image" Target="../media/image938.png"/><Relationship Id="rId19" Type="http://schemas.openxmlformats.org/officeDocument/2006/relationships/image" Target="../media/image939.png"/><Relationship Id="rId20" Type="http://schemas.openxmlformats.org/officeDocument/2006/relationships/image" Target="../media/image940.png"/><Relationship Id="rId21" Type="http://schemas.openxmlformats.org/officeDocument/2006/relationships/image" Target="../media/image941.png"/><Relationship Id="rId22" Type="http://schemas.openxmlformats.org/officeDocument/2006/relationships/image" Target="../media/image781.png"/><Relationship Id="rId23" Type="http://schemas.openxmlformats.org/officeDocument/2006/relationships/image" Target="../media/image942.png"/><Relationship Id="rId24" Type="http://schemas.openxmlformats.org/officeDocument/2006/relationships/image" Target="../media/image943.png"/><Relationship Id="rId25" Type="http://schemas.openxmlformats.org/officeDocument/2006/relationships/image" Target="../media/image944.png"/><Relationship Id="rId26" Type="http://schemas.openxmlformats.org/officeDocument/2006/relationships/image" Target="../media/image945.png"/><Relationship Id="rId27" Type="http://schemas.openxmlformats.org/officeDocument/2006/relationships/image" Target="../media/image946.png"/><Relationship Id="rId28" Type="http://schemas.openxmlformats.org/officeDocument/2006/relationships/image" Target="../media/image947.png"/><Relationship Id="rId29" Type="http://schemas.openxmlformats.org/officeDocument/2006/relationships/image" Target="../media/image948.png"/><Relationship Id="rId30" Type="http://schemas.openxmlformats.org/officeDocument/2006/relationships/image" Target="../media/image949.png"/><Relationship Id="rId31" Type="http://schemas.openxmlformats.org/officeDocument/2006/relationships/image" Target="../media/image950.png"/><Relationship Id="rId32" Type="http://schemas.openxmlformats.org/officeDocument/2006/relationships/image" Target="../media/image951.png"/><Relationship Id="rId33" Type="http://schemas.openxmlformats.org/officeDocument/2006/relationships/image" Target="../media/image952.png"/><Relationship Id="rId34" Type="http://schemas.openxmlformats.org/officeDocument/2006/relationships/image" Target="../media/image953.png"/><Relationship Id="rId35" Type="http://schemas.openxmlformats.org/officeDocument/2006/relationships/image" Target="../media/image954.png"/><Relationship Id="rId36" Type="http://schemas.openxmlformats.org/officeDocument/2006/relationships/image" Target="../media/image955.png"/><Relationship Id="rId37" Type="http://schemas.openxmlformats.org/officeDocument/2006/relationships/image" Target="../media/image956.png"/><Relationship Id="rId38" Type="http://schemas.openxmlformats.org/officeDocument/2006/relationships/image" Target="../media/image957.png"/><Relationship Id="rId39" Type="http://schemas.openxmlformats.org/officeDocument/2006/relationships/image" Target="../media/image958.jpg"/><Relationship Id="rId40" Type="http://schemas.openxmlformats.org/officeDocument/2006/relationships/image" Target="../media/image959.jpg"/><Relationship Id="rId41" Type="http://schemas.openxmlformats.org/officeDocument/2006/relationships/image" Target="../media/image960.png"/><Relationship Id="rId42" Type="http://schemas.openxmlformats.org/officeDocument/2006/relationships/image" Target="../media/image961.jpg"/><Relationship Id="rId43" Type="http://schemas.openxmlformats.org/officeDocument/2006/relationships/image" Target="../media/image962.jpg"/><Relationship Id="rId44" Type="http://schemas.openxmlformats.org/officeDocument/2006/relationships/image" Target="../media/image918.png"/><Relationship Id="rId45" Type="http://schemas.openxmlformats.org/officeDocument/2006/relationships/image" Target="../media/image963.png"/><Relationship Id="rId46" Type="http://schemas.openxmlformats.org/officeDocument/2006/relationships/image" Target="../media/image964.png"/><Relationship Id="rId47" Type="http://schemas.openxmlformats.org/officeDocument/2006/relationships/image" Target="../media/image965.png"/><Relationship Id="rId48" Type="http://schemas.openxmlformats.org/officeDocument/2006/relationships/image" Target="../media/image966.png"/><Relationship Id="rId49" Type="http://schemas.openxmlformats.org/officeDocument/2006/relationships/image" Target="../media/image967.png"/><Relationship Id="rId50" Type="http://schemas.openxmlformats.org/officeDocument/2006/relationships/image" Target="../media/image96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96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70.png"/><Relationship Id="rId7" Type="http://schemas.openxmlformats.org/officeDocument/2006/relationships/image" Target="../media/image971.png"/><Relationship Id="rId8" Type="http://schemas.openxmlformats.org/officeDocument/2006/relationships/image" Target="../media/image154.png"/><Relationship Id="rId9" Type="http://schemas.openxmlformats.org/officeDocument/2006/relationships/image" Target="../media/image972.png"/><Relationship Id="rId10" Type="http://schemas.openxmlformats.org/officeDocument/2006/relationships/image" Target="../media/image973.png"/><Relationship Id="rId11" Type="http://schemas.openxmlformats.org/officeDocument/2006/relationships/image" Target="../media/image974.png"/><Relationship Id="rId12" Type="http://schemas.openxmlformats.org/officeDocument/2006/relationships/image" Target="../media/image1.jpg"/><Relationship Id="rId13" Type="http://schemas.openxmlformats.org/officeDocument/2006/relationships/image" Target="../media/image975.png"/><Relationship Id="rId14" Type="http://schemas.openxmlformats.org/officeDocument/2006/relationships/image" Target="../media/image53.png"/><Relationship Id="rId15" Type="http://schemas.openxmlformats.org/officeDocument/2006/relationships/image" Target="../media/image976.png"/><Relationship Id="rId16" Type="http://schemas.openxmlformats.org/officeDocument/2006/relationships/image" Target="../media/image977.png"/><Relationship Id="rId17" Type="http://schemas.openxmlformats.org/officeDocument/2006/relationships/image" Target="../media/image978.png"/><Relationship Id="rId18" Type="http://schemas.openxmlformats.org/officeDocument/2006/relationships/image" Target="../media/image979.png"/><Relationship Id="rId19" Type="http://schemas.openxmlformats.org/officeDocument/2006/relationships/image" Target="../media/image980.png"/><Relationship Id="rId20" Type="http://schemas.openxmlformats.org/officeDocument/2006/relationships/image" Target="../media/image981.png"/><Relationship Id="rId21" Type="http://schemas.openxmlformats.org/officeDocument/2006/relationships/image" Target="../media/image781.png"/><Relationship Id="rId22" Type="http://schemas.openxmlformats.org/officeDocument/2006/relationships/image" Target="../media/image982.png"/><Relationship Id="rId23" Type="http://schemas.openxmlformats.org/officeDocument/2006/relationships/image" Target="../media/image983.png"/><Relationship Id="rId24" Type="http://schemas.openxmlformats.org/officeDocument/2006/relationships/image" Target="../media/image984.png"/><Relationship Id="rId25" Type="http://schemas.openxmlformats.org/officeDocument/2006/relationships/image" Target="../media/image985.png"/><Relationship Id="rId26" Type="http://schemas.openxmlformats.org/officeDocument/2006/relationships/image" Target="../media/image986.png"/><Relationship Id="rId27" Type="http://schemas.openxmlformats.org/officeDocument/2006/relationships/image" Target="../media/image987.png"/><Relationship Id="rId28" Type="http://schemas.openxmlformats.org/officeDocument/2006/relationships/image" Target="../media/image988.png"/><Relationship Id="rId29" Type="http://schemas.openxmlformats.org/officeDocument/2006/relationships/image" Target="../media/image989.png"/><Relationship Id="rId30" Type="http://schemas.openxmlformats.org/officeDocument/2006/relationships/image" Target="../media/image990.png"/><Relationship Id="rId31" Type="http://schemas.openxmlformats.org/officeDocument/2006/relationships/image" Target="../media/image991.png"/><Relationship Id="rId32" Type="http://schemas.openxmlformats.org/officeDocument/2006/relationships/image" Target="../media/image992.png"/><Relationship Id="rId33" Type="http://schemas.openxmlformats.org/officeDocument/2006/relationships/image" Target="../media/image993.jpg"/><Relationship Id="rId34" Type="http://schemas.openxmlformats.org/officeDocument/2006/relationships/image" Target="../media/image994.jpg"/><Relationship Id="rId35" Type="http://schemas.openxmlformats.org/officeDocument/2006/relationships/image" Target="../media/image995.png"/><Relationship Id="rId36" Type="http://schemas.openxmlformats.org/officeDocument/2006/relationships/image" Target="../media/image996.png"/><Relationship Id="rId37" Type="http://schemas.openxmlformats.org/officeDocument/2006/relationships/image" Target="../media/image997.png"/><Relationship Id="rId38" Type="http://schemas.openxmlformats.org/officeDocument/2006/relationships/image" Target="../media/image998.png"/><Relationship Id="rId39" Type="http://schemas.openxmlformats.org/officeDocument/2006/relationships/image" Target="../media/image999.png"/><Relationship Id="rId40" Type="http://schemas.openxmlformats.org/officeDocument/2006/relationships/image" Target="../media/image1000.png"/><Relationship Id="rId41" Type="http://schemas.openxmlformats.org/officeDocument/2006/relationships/image" Target="../media/image1001.png"/><Relationship Id="rId42" Type="http://schemas.openxmlformats.org/officeDocument/2006/relationships/image" Target="../media/image1002.png"/><Relationship Id="rId43" Type="http://schemas.openxmlformats.org/officeDocument/2006/relationships/image" Target="../media/image100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05.png"/><Relationship Id="rId6" Type="http://schemas.openxmlformats.org/officeDocument/2006/relationships/image" Target="../media/image1006.png"/><Relationship Id="rId7" Type="http://schemas.openxmlformats.org/officeDocument/2006/relationships/image" Target="../media/image1007.png"/><Relationship Id="rId8" Type="http://schemas.openxmlformats.org/officeDocument/2006/relationships/image" Target="../media/image939.png"/><Relationship Id="rId9" Type="http://schemas.openxmlformats.org/officeDocument/2006/relationships/image" Target="../media/image1008.png"/><Relationship Id="rId10" Type="http://schemas.openxmlformats.org/officeDocument/2006/relationships/image" Target="../media/image1009.png"/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1010.png"/><Relationship Id="rId14" Type="http://schemas.openxmlformats.org/officeDocument/2006/relationships/image" Target="../media/image1011.png"/><Relationship Id="rId15" Type="http://schemas.openxmlformats.org/officeDocument/2006/relationships/image" Target="../media/image53.png"/><Relationship Id="rId16" Type="http://schemas.openxmlformats.org/officeDocument/2006/relationships/image" Target="../media/image1012.png"/><Relationship Id="rId17" Type="http://schemas.openxmlformats.org/officeDocument/2006/relationships/image" Target="../media/image1013.png"/><Relationship Id="rId18" Type="http://schemas.openxmlformats.org/officeDocument/2006/relationships/image" Target="../media/image1014.png"/><Relationship Id="rId19" Type="http://schemas.openxmlformats.org/officeDocument/2006/relationships/image" Target="../media/image1015.png"/><Relationship Id="rId20" Type="http://schemas.openxmlformats.org/officeDocument/2006/relationships/image" Target="../media/image1016.png"/><Relationship Id="rId21" Type="http://schemas.openxmlformats.org/officeDocument/2006/relationships/image" Target="../media/image1017.png"/><Relationship Id="rId22" Type="http://schemas.openxmlformats.org/officeDocument/2006/relationships/image" Target="../media/image781.png"/><Relationship Id="rId23" Type="http://schemas.openxmlformats.org/officeDocument/2006/relationships/image" Target="../media/image1018.png"/><Relationship Id="rId24" Type="http://schemas.openxmlformats.org/officeDocument/2006/relationships/image" Target="../media/image1019.png"/><Relationship Id="rId25" Type="http://schemas.openxmlformats.org/officeDocument/2006/relationships/image" Target="../media/image1020.png"/><Relationship Id="rId26" Type="http://schemas.openxmlformats.org/officeDocument/2006/relationships/image" Target="../media/image1021.png"/><Relationship Id="rId27" Type="http://schemas.openxmlformats.org/officeDocument/2006/relationships/image" Target="../media/image1022.png"/><Relationship Id="rId28" Type="http://schemas.openxmlformats.org/officeDocument/2006/relationships/image" Target="../media/image1023.png"/><Relationship Id="rId29" Type="http://schemas.openxmlformats.org/officeDocument/2006/relationships/image" Target="../media/image1024.png"/><Relationship Id="rId30" Type="http://schemas.openxmlformats.org/officeDocument/2006/relationships/image" Target="../media/image1025.png"/><Relationship Id="rId31" Type="http://schemas.openxmlformats.org/officeDocument/2006/relationships/image" Target="../media/image1026.png"/><Relationship Id="rId32" Type="http://schemas.openxmlformats.org/officeDocument/2006/relationships/image" Target="../media/image1027.png"/><Relationship Id="rId33" Type="http://schemas.openxmlformats.org/officeDocument/2006/relationships/image" Target="../media/image1028.png"/><Relationship Id="rId34" Type="http://schemas.openxmlformats.org/officeDocument/2006/relationships/image" Target="../media/image1029.png"/><Relationship Id="rId35" Type="http://schemas.openxmlformats.org/officeDocument/2006/relationships/image" Target="../media/image1030.png"/><Relationship Id="rId36" Type="http://schemas.openxmlformats.org/officeDocument/2006/relationships/image" Target="../media/image1031.png"/><Relationship Id="rId37" Type="http://schemas.openxmlformats.org/officeDocument/2006/relationships/image" Target="../media/image1032.png"/><Relationship Id="rId38" Type="http://schemas.openxmlformats.org/officeDocument/2006/relationships/image" Target="../media/image1033.png"/><Relationship Id="rId39" Type="http://schemas.openxmlformats.org/officeDocument/2006/relationships/image" Target="../media/image1034.png"/><Relationship Id="rId40" Type="http://schemas.openxmlformats.org/officeDocument/2006/relationships/image" Target="../media/image1035.png"/><Relationship Id="rId41" Type="http://schemas.openxmlformats.org/officeDocument/2006/relationships/image" Target="../media/image1036.png"/><Relationship Id="rId42" Type="http://schemas.openxmlformats.org/officeDocument/2006/relationships/image" Target="../media/image1037.png"/><Relationship Id="rId43" Type="http://schemas.openxmlformats.org/officeDocument/2006/relationships/image" Target="../media/image1038.png"/><Relationship Id="rId44" Type="http://schemas.openxmlformats.org/officeDocument/2006/relationships/image" Target="../media/image1039.png"/><Relationship Id="rId45" Type="http://schemas.openxmlformats.org/officeDocument/2006/relationships/image" Target="../media/image1040.png"/><Relationship Id="rId46" Type="http://schemas.openxmlformats.org/officeDocument/2006/relationships/image" Target="../media/image1041.png"/><Relationship Id="rId47" Type="http://schemas.openxmlformats.org/officeDocument/2006/relationships/image" Target="../media/image1042.png"/><Relationship Id="rId48" Type="http://schemas.openxmlformats.org/officeDocument/2006/relationships/image" Target="../media/image1043.png"/><Relationship Id="rId49" Type="http://schemas.openxmlformats.org/officeDocument/2006/relationships/image" Target="../media/image1044.png"/><Relationship Id="rId50" Type="http://schemas.openxmlformats.org/officeDocument/2006/relationships/image" Target="../media/image1045.png"/><Relationship Id="rId51" Type="http://schemas.openxmlformats.org/officeDocument/2006/relationships/image" Target="../media/image1046.png"/><Relationship Id="rId52" Type="http://schemas.openxmlformats.org/officeDocument/2006/relationships/image" Target="../media/image1047.png"/><Relationship Id="rId53" Type="http://schemas.openxmlformats.org/officeDocument/2006/relationships/image" Target="../media/image1048.png"/><Relationship Id="rId54" Type="http://schemas.openxmlformats.org/officeDocument/2006/relationships/image" Target="../media/image1049.png"/><Relationship Id="rId55" Type="http://schemas.openxmlformats.org/officeDocument/2006/relationships/image" Target="../media/image1050.png"/><Relationship Id="rId56" Type="http://schemas.openxmlformats.org/officeDocument/2006/relationships/image" Target="../media/image1051.png"/><Relationship Id="rId57" Type="http://schemas.openxmlformats.org/officeDocument/2006/relationships/image" Target="../media/image1052.png"/><Relationship Id="rId58" Type="http://schemas.openxmlformats.org/officeDocument/2006/relationships/image" Target="../media/image1053.png"/><Relationship Id="rId59" Type="http://schemas.openxmlformats.org/officeDocument/2006/relationships/image" Target="../media/image1054.png"/><Relationship Id="rId60" Type="http://schemas.openxmlformats.org/officeDocument/2006/relationships/image" Target="../media/image1055.png"/><Relationship Id="rId61" Type="http://schemas.openxmlformats.org/officeDocument/2006/relationships/image" Target="../media/image1056.png"/><Relationship Id="rId62" Type="http://schemas.openxmlformats.org/officeDocument/2006/relationships/image" Target="../media/image1057.png"/><Relationship Id="rId63" Type="http://schemas.openxmlformats.org/officeDocument/2006/relationships/image" Target="../media/image1058.png"/><Relationship Id="rId64" Type="http://schemas.openxmlformats.org/officeDocument/2006/relationships/image" Target="../media/image1059.png"/><Relationship Id="rId65" Type="http://schemas.openxmlformats.org/officeDocument/2006/relationships/image" Target="../media/image1060.png"/><Relationship Id="rId66" Type="http://schemas.openxmlformats.org/officeDocument/2006/relationships/image" Target="../media/image1061.png"/><Relationship Id="rId67" Type="http://schemas.openxmlformats.org/officeDocument/2006/relationships/image" Target="../media/image1062.png"/><Relationship Id="rId68" Type="http://schemas.openxmlformats.org/officeDocument/2006/relationships/image" Target="../media/image1063.png"/><Relationship Id="rId69" Type="http://schemas.openxmlformats.org/officeDocument/2006/relationships/image" Target="../media/image1064.png"/><Relationship Id="rId70" Type="http://schemas.openxmlformats.org/officeDocument/2006/relationships/image" Target="../media/image1065.png"/><Relationship Id="rId71" Type="http://schemas.openxmlformats.org/officeDocument/2006/relationships/image" Target="../media/image1066.png"/><Relationship Id="rId72" Type="http://schemas.openxmlformats.org/officeDocument/2006/relationships/image" Target="../media/image1067.png"/><Relationship Id="rId73" Type="http://schemas.openxmlformats.org/officeDocument/2006/relationships/image" Target="../media/image1068.png"/><Relationship Id="rId74" Type="http://schemas.openxmlformats.org/officeDocument/2006/relationships/image" Target="../media/image1069.png"/><Relationship Id="rId75" Type="http://schemas.openxmlformats.org/officeDocument/2006/relationships/image" Target="../media/image1070.png"/><Relationship Id="rId76" Type="http://schemas.openxmlformats.org/officeDocument/2006/relationships/image" Target="../media/image1071.png"/><Relationship Id="rId77" Type="http://schemas.openxmlformats.org/officeDocument/2006/relationships/image" Target="../media/image1072.png"/><Relationship Id="rId78" Type="http://schemas.openxmlformats.org/officeDocument/2006/relationships/image" Target="../media/image1073.png"/><Relationship Id="rId79" Type="http://schemas.openxmlformats.org/officeDocument/2006/relationships/image" Target="../media/image1074.png"/><Relationship Id="rId80" Type="http://schemas.openxmlformats.org/officeDocument/2006/relationships/image" Target="../media/image1075.png"/><Relationship Id="rId81" Type="http://schemas.openxmlformats.org/officeDocument/2006/relationships/image" Target="../media/image1076.png"/><Relationship Id="rId82" Type="http://schemas.openxmlformats.org/officeDocument/2006/relationships/image" Target="../media/image1077.png"/><Relationship Id="rId83" Type="http://schemas.openxmlformats.org/officeDocument/2006/relationships/image" Target="../media/image107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07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80.png"/><Relationship Id="rId7" Type="http://schemas.openxmlformats.org/officeDocument/2006/relationships/image" Target="../media/image1081.png"/><Relationship Id="rId8" Type="http://schemas.openxmlformats.org/officeDocument/2006/relationships/image" Target="../media/image1082.png"/><Relationship Id="rId9" Type="http://schemas.openxmlformats.org/officeDocument/2006/relationships/image" Target="../media/image972.png"/><Relationship Id="rId10" Type="http://schemas.openxmlformats.org/officeDocument/2006/relationships/image" Target="../media/image1083.png"/><Relationship Id="rId11" Type="http://schemas.openxmlformats.org/officeDocument/2006/relationships/image" Target="../media/image1084.png"/><Relationship Id="rId12" Type="http://schemas.openxmlformats.org/officeDocument/2006/relationships/image" Target="../media/image1.jpg"/><Relationship Id="rId13" Type="http://schemas.openxmlformats.org/officeDocument/2006/relationships/image" Target="../media/image1085.png"/><Relationship Id="rId14" Type="http://schemas.openxmlformats.org/officeDocument/2006/relationships/image" Target="../media/image1086.png"/><Relationship Id="rId15" Type="http://schemas.openxmlformats.org/officeDocument/2006/relationships/image" Target="../media/image53.png"/><Relationship Id="rId16" Type="http://schemas.openxmlformats.org/officeDocument/2006/relationships/image" Target="../media/image583.png"/><Relationship Id="rId17" Type="http://schemas.openxmlformats.org/officeDocument/2006/relationships/image" Target="../media/image1087.png"/><Relationship Id="rId18" Type="http://schemas.openxmlformats.org/officeDocument/2006/relationships/image" Target="../media/image1088.png"/><Relationship Id="rId19" Type="http://schemas.openxmlformats.org/officeDocument/2006/relationships/image" Target="../media/image1089.png"/><Relationship Id="rId20" Type="http://schemas.openxmlformats.org/officeDocument/2006/relationships/image" Target="../media/image1090.png"/><Relationship Id="rId21" Type="http://schemas.openxmlformats.org/officeDocument/2006/relationships/image" Target="../media/image1091.png"/><Relationship Id="rId22" Type="http://schemas.openxmlformats.org/officeDocument/2006/relationships/image" Target="../media/image516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092.png"/><Relationship Id="rId26" Type="http://schemas.openxmlformats.org/officeDocument/2006/relationships/image" Target="../media/image117.png"/><Relationship Id="rId27" Type="http://schemas.openxmlformats.org/officeDocument/2006/relationships/image" Target="../media/image109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09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95.png"/><Relationship Id="rId7" Type="http://schemas.openxmlformats.org/officeDocument/2006/relationships/image" Target="../media/image1096.png"/><Relationship Id="rId8" Type="http://schemas.openxmlformats.org/officeDocument/2006/relationships/image" Target="../media/image1097.png"/><Relationship Id="rId9" Type="http://schemas.openxmlformats.org/officeDocument/2006/relationships/image" Target="../media/image1098.png"/><Relationship Id="rId10" Type="http://schemas.openxmlformats.org/officeDocument/2006/relationships/image" Target="../media/image1099.png"/><Relationship Id="rId11" Type="http://schemas.openxmlformats.org/officeDocument/2006/relationships/image" Target="../media/image1100.png"/><Relationship Id="rId12" Type="http://schemas.openxmlformats.org/officeDocument/2006/relationships/image" Target="../media/image1.jpg"/><Relationship Id="rId13" Type="http://schemas.openxmlformats.org/officeDocument/2006/relationships/image" Target="../media/image621.png"/><Relationship Id="rId14" Type="http://schemas.openxmlformats.org/officeDocument/2006/relationships/image" Target="../media/image1101.png"/><Relationship Id="rId15" Type="http://schemas.openxmlformats.org/officeDocument/2006/relationships/image" Target="../media/image53.png"/><Relationship Id="rId16" Type="http://schemas.openxmlformats.org/officeDocument/2006/relationships/image" Target="../media/image1102.png"/><Relationship Id="rId17" Type="http://schemas.openxmlformats.org/officeDocument/2006/relationships/image" Target="../media/image1103.png"/><Relationship Id="rId18" Type="http://schemas.openxmlformats.org/officeDocument/2006/relationships/image" Target="../media/image1104.png"/><Relationship Id="rId19" Type="http://schemas.openxmlformats.org/officeDocument/2006/relationships/image" Target="../media/image532.png"/><Relationship Id="rId20" Type="http://schemas.openxmlformats.org/officeDocument/2006/relationships/image" Target="../media/image1105.png"/><Relationship Id="rId21" Type="http://schemas.openxmlformats.org/officeDocument/2006/relationships/image" Target="../media/image1106.png"/><Relationship Id="rId22" Type="http://schemas.openxmlformats.org/officeDocument/2006/relationships/image" Target="../media/image1107.png"/><Relationship Id="rId23" Type="http://schemas.openxmlformats.org/officeDocument/2006/relationships/image" Target="../media/image1108.png"/><Relationship Id="rId24" Type="http://schemas.openxmlformats.org/officeDocument/2006/relationships/image" Target="../media/image1109.png"/><Relationship Id="rId25" Type="http://schemas.openxmlformats.org/officeDocument/2006/relationships/image" Target="../media/image1110.png"/><Relationship Id="rId26" Type="http://schemas.openxmlformats.org/officeDocument/2006/relationships/image" Target="../media/image1111.png"/><Relationship Id="rId27" Type="http://schemas.openxmlformats.org/officeDocument/2006/relationships/image" Target="../media/image1112.png"/><Relationship Id="rId28" Type="http://schemas.openxmlformats.org/officeDocument/2006/relationships/image" Target="../media/image1113.png"/><Relationship Id="rId29" Type="http://schemas.openxmlformats.org/officeDocument/2006/relationships/image" Target="../media/image1114.png"/><Relationship Id="rId30" Type="http://schemas.openxmlformats.org/officeDocument/2006/relationships/image" Target="../media/image1115.png"/><Relationship Id="rId31" Type="http://schemas.openxmlformats.org/officeDocument/2006/relationships/image" Target="../media/image1116.png"/><Relationship Id="rId32" Type="http://schemas.openxmlformats.org/officeDocument/2006/relationships/image" Target="../media/image1117.png"/><Relationship Id="rId33" Type="http://schemas.openxmlformats.org/officeDocument/2006/relationships/image" Target="../media/image1118.png"/><Relationship Id="rId34" Type="http://schemas.openxmlformats.org/officeDocument/2006/relationships/image" Target="../media/image111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12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21.png"/><Relationship Id="rId7" Type="http://schemas.openxmlformats.org/officeDocument/2006/relationships/image" Target="../media/image1122.png"/><Relationship Id="rId8" Type="http://schemas.openxmlformats.org/officeDocument/2006/relationships/image" Target="../media/image931.png"/><Relationship Id="rId9" Type="http://schemas.openxmlformats.org/officeDocument/2006/relationships/image" Target="../media/image453.png"/><Relationship Id="rId10" Type="http://schemas.openxmlformats.org/officeDocument/2006/relationships/image" Target="../media/image1123.png"/><Relationship Id="rId11" Type="http://schemas.openxmlformats.org/officeDocument/2006/relationships/image" Target="../media/image1124.png"/><Relationship Id="rId12" Type="http://schemas.openxmlformats.org/officeDocument/2006/relationships/image" Target="../media/image1.jpg"/><Relationship Id="rId13" Type="http://schemas.openxmlformats.org/officeDocument/2006/relationships/image" Target="../media/image1125.png"/><Relationship Id="rId14" Type="http://schemas.openxmlformats.org/officeDocument/2006/relationships/image" Target="../media/image1126.png"/><Relationship Id="rId15" Type="http://schemas.openxmlformats.org/officeDocument/2006/relationships/image" Target="../media/image53.png"/><Relationship Id="rId16" Type="http://schemas.openxmlformats.org/officeDocument/2006/relationships/image" Target="../media/image1127.png"/><Relationship Id="rId17" Type="http://schemas.openxmlformats.org/officeDocument/2006/relationships/image" Target="../media/image1128.png"/><Relationship Id="rId18" Type="http://schemas.openxmlformats.org/officeDocument/2006/relationships/image" Target="../media/image1129.png"/><Relationship Id="rId19" Type="http://schemas.openxmlformats.org/officeDocument/2006/relationships/image" Target="../media/image1130.png"/><Relationship Id="rId20" Type="http://schemas.openxmlformats.org/officeDocument/2006/relationships/image" Target="../media/image1131.png"/><Relationship Id="rId21" Type="http://schemas.openxmlformats.org/officeDocument/2006/relationships/image" Target="../media/image1132.png"/><Relationship Id="rId22" Type="http://schemas.openxmlformats.org/officeDocument/2006/relationships/image" Target="../media/image1133.jpg"/><Relationship Id="rId23" Type="http://schemas.openxmlformats.org/officeDocument/2006/relationships/image" Target="../media/image1134.jpg"/><Relationship Id="rId24" Type="http://schemas.openxmlformats.org/officeDocument/2006/relationships/image" Target="../media/image1135.png"/><Relationship Id="rId25" Type="http://schemas.openxmlformats.org/officeDocument/2006/relationships/image" Target="../media/image1136.png"/><Relationship Id="rId26" Type="http://schemas.openxmlformats.org/officeDocument/2006/relationships/image" Target="../media/image1137.png"/><Relationship Id="rId27" Type="http://schemas.openxmlformats.org/officeDocument/2006/relationships/image" Target="../media/image1138.png"/><Relationship Id="rId28" Type="http://schemas.openxmlformats.org/officeDocument/2006/relationships/image" Target="../media/image1139.png"/><Relationship Id="rId29" Type="http://schemas.openxmlformats.org/officeDocument/2006/relationships/image" Target="../media/image1140.png"/><Relationship Id="rId30" Type="http://schemas.openxmlformats.org/officeDocument/2006/relationships/image" Target="../media/image1141.png"/><Relationship Id="rId31" Type="http://schemas.openxmlformats.org/officeDocument/2006/relationships/image" Target="../media/image1142.png"/><Relationship Id="rId32" Type="http://schemas.openxmlformats.org/officeDocument/2006/relationships/image" Target="../media/image1143.png"/><Relationship Id="rId33" Type="http://schemas.openxmlformats.org/officeDocument/2006/relationships/image" Target="../media/image1144.png"/><Relationship Id="rId34" Type="http://schemas.openxmlformats.org/officeDocument/2006/relationships/image" Target="../media/image1145.png"/><Relationship Id="rId35" Type="http://schemas.openxmlformats.org/officeDocument/2006/relationships/image" Target="../media/image1146.png"/><Relationship Id="rId36" Type="http://schemas.openxmlformats.org/officeDocument/2006/relationships/image" Target="../media/image1147.png"/><Relationship Id="rId37" Type="http://schemas.openxmlformats.org/officeDocument/2006/relationships/image" Target="../media/image1148.png"/><Relationship Id="rId38" Type="http://schemas.openxmlformats.org/officeDocument/2006/relationships/image" Target="../media/image1149.png"/><Relationship Id="rId39" Type="http://schemas.openxmlformats.org/officeDocument/2006/relationships/image" Target="../media/image1150.png"/><Relationship Id="rId40" Type="http://schemas.openxmlformats.org/officeDocument/2006/relationships/image" Target="../media/image1151.png"/><Relationship Id="rId41" Type="http://schemas.openxmlformats.org/officeDocument/2006/relationships/image" Target="../media/image1152.png"/><Relationship Id="rId42" Type="http://schemas.openxmlformats.org/officeDocument/2006/relationships/image" Target="../media/image1153.png"/><Relationship Id="rId43" Type="http://schemas.openxmlformats.org/officeDocument/2006/relationships/image" Target="../media/image1154.png"/><Relationship Id="rId44" Type="http://schemas.openxmlformats.org/officeDocument/2006/relationships/image" Target="../media/image1155.png"/><Relationship Id="rId45" Type="http://schemas.openxmlformats.org/officeDocument/2006/relationships/image" Target="../media/image1156.png"/><Relationship Id="rId46" Type="http://schemas.openxmlformats.org/officeDocument/2006/relationships/image" Target="../media/image1157.png"/><Relationship Id="rId47" Type="http://schemas.openxmlformats.org/officeDocument/2006/relationships/image" Target="../media/image1158.png"/><Relationship Id="rId48" Type="http://schemas.openxmlformats.org/officeDocument/2006/relationships/image" Target="../media/image1159.png"/><Relationship Id="rId49" Type="http://schemas.openxmlformats.org/officeDocument/2006/relationships/image" Target="../media/image1160.png"/><Relationship Id="rId50" Type="http://schemas.openxmlformats.org/officeDocument/2006/relationships/image" Target="../media/image1161.png"/><Relationship Id="rId51" Type="http://schemas.openxmlformats.org/officeDocument/2006/relationships/image" Target="../media/image1162.png"/><Relationship Id="rId52" Type="http://schemas.openxmlformats.org/officeDocument/2006/relationships/image" Target="../media/image1163.png"/><Relationship Id="rId53" Type="http://schemas.openxmlformats.org/officeDocument/2006/relationships/image" Target="../media/image1164.png"/><Relationship Id="rId54" Type="http://schemas.openxmlformats.org/officeDocument/2006/relationships/image" Target="../media/image1165.png"/><Relationship Id="rId55" Type="http://schemas.openxmlformats.org/officeDocument/2006/relationships/image" Target="../media/image1166.png"/><Relationship Id="rId56" Type="http://schemas.openxmlformats.org/officeDocument/2006/relationships/image" Target="../media/image1167.png"/><Relationship Id="rId57" Type="http://schemas.openxmlformats.org/officeDocument/2006/relationships/image" Target="../media/image1168.png"/><Relationship Id="rId58" Type="http://schemas.openxmlformats.org/officeDocument/2006/relationships/image" Target="../media/image1169.png"/><Relationship Id="rId59" Type="http://schemas.openxmlformats.org/officeDocument/2006/relationships/image" Target="../media/image1170.png"/><Relationship Id="rId60" Type="http://schemas.openxmlformats.org/officeDocument/2006/relationships/image" Target="../media/image1171.png"/><Relationship Id="rId61" Type="http://schemas.openxmlformats.org/officeDocument/2006/relationships/image" Target="../media/image1172.png"/><Relationship Id="rId62" Type="http://schemas.openxmlformats.org/officeDocument/2006/relationships/image" Target="../media/image1173.png"/><Relationship Id="rId63" Type="http://schemas.openxmlformats.org/officeDocument/2006/relationships/image" Target="../media/image1174.png"/><Relationship Id="rId64" Type="http://schemas.openxmlformats.org/officeDocument/2006/relationships/image" Target="../media/image1175.png"/><Relationship Id="rId65" Type="http://schemas.openxmlformats.org/officeDocument/2006/relationships/image" Target="../media/image117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17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78.png"/><Relationship Id="rId7" Type="http://schemas.openxmlformats.org/officeDocument/2006/relationships/image" Target="../media/image1179.png"/><Relationship Id="rId8" Type="http://schemas.openxmlformats.org/officeDocument/2006/relationships/image" Target="../media/image1180.png"/><Relationship Id="rId9" Type="http://schemas.openxmlformats.org/officeDocument/2006/relationships/image" Target="../media/image1181.png"/><Relationship Id="rId10" Type="http://schemas.openxmlformats.org/officeDocument/2006/relationships/image" Target="../media/image1182.png"/><Relationship Id="rId11" Type="http://schemas.openxmlformats.org/officeDocument/2006/relationships/image" Target="../media/image1183.png"/><Relationship Id="rId12" Type="http://schemas.openxmlformats.org/officeDocument/2006/relationships/image" Target="../media/image1.jpg"/><Relationship Id="rId13" Type="http://schemas.openxmlformats.org/officeDocument/2006/relationships/image" Target="../media/image1184.png"/><Relationship Id="rId14" Type="http://schemas.openxmlformats.org/officeDocument/2006/relationships/image" Target="../media/image1185.png"/><Relationship Id="rId15" Type="http://schemas.openxmlformats.org/officeDocument/2006/relationships/image" Target="../media/image53.png"/><Relationship Id="rId16" Type="http://schemas.openxmlformats.org/officeDocument/2006/relationships/image" Target="../media/image1186.png"/><Relationship Id="rId17" Type="http://schemas.openxmlformats.org/officeDocument/2006/relationships/image" Target="../media/image1187.png"/><Relationship Id="rId18" Type="http://schemas.openxmlformats.org/officeDocument/2006/relationships/image" Target="../media/image1188.png"/><Relationship Id="rId19" Type="http://schemas.openxmlformats.org/officeDocument/2006/relationships/image" Target="../media/image1189.png"/><Relationship Id="rId20" Type="http://schemas.openxmlformats.org/officeDocument/2006/relationships/image" Target="../media/image1190.png"/><Relationship Id="rId21" Type="http://schemas.openxmlformats.org/officeDocument/2006/relationships/image" Target="../media/image1191.png"/><Relationship Id="rId22" Type="http://schemas.openxmlformats.org/officeDocument/2006/relationships/image" Target="../media/image1192.jpg"/><Relationship Id="rId23" Type="http://schemas.openxmlformats.org/officeDocument/2006/relationships/image" Target="../media/image1193.jpg"/><Relationship Id="rId24" Type="http://schemas.openxmlformats.org/officeDocument/2006/relationships/image" Target="../media/image1194.jpg"/><Relationship Id="rId25" Type="http://schemas.openxmlformats.org/officeDocument/2006/relationships/image" Target="../media/image1195.jpg"/><Relationship Id="rId26" Type="http://schemas.openxmlformats.org/officeDocument/2006/relationships/image" Target="../media/image1196.jpg"/><Relationship Id="rId27" Type="http://schemas.openxmlformats.org/officeDocument/2006/relationships/image" Target="../media/image1197.png"/><Relationship Id="rId28" Type="http://schemas.openxmlformats.org/officeDocument/2006/relationships/image" Target="../media/image1198.png"/><Relationship Id="rId29" Type="http://schemas.openxmlformats.org/officeDocument/2006/relationships/image" Target="../media/image1199.png"/><Relationship Id="rId30" Type="http://schemas.openxmlformats.org/officeDocument/2006/relationships/image" Target="../media/image1200.png"/><Relationship Id="rId31" Type="http://schemas.openxmlformats.org/officeDocument/2006/relationships/image" Target="../media/image1201.png"/><Relationship Id="rId32" Type="http://schemas.openxmlformats.org/officeDocument/2006/relationships/image" Target="../media/image1202.png"/><Relationship Id="rId33" Type="http://schemas.openxmlformats.org/officeDocument/2006/relationships/image" Target="../media/image1203.png"/><Relationship Id="rId34" Type="http://schemas.openxmlformats.org/officeDocument/2006/relationships/image" Target="../media/image1204.png"/><Relationship Id="rId35" Type="http://schemas.openxmlformats.org/officeDocument/2006/relationships/image" Target="../media/image1205.png"/><Relationship Id="rId36" Type="http://schemas.openxmlformats.org/officeDocument/2006/relationships/image" Target="../media/image1206.png"/><Relationship Id="rId37" Type="http://schemas.openxmlformats.org/officeDocument/2006/relationships/image" Target="../media/image1207.png"/><Relationship Id="rId38" Type="http://schemas.openxmlformats.org/officeDocument/2006/relationships/image" Target="../media/image1208.png"/><Relationship Id="rId39" Type="http://schemas.openxmlformats.org/officeDocument/2006/relationships/image" Target="../media/image1209.png"/><Relationship Id="rId40" Type="http://schemas.openxmlformats.org/officeDocument/2006/relationships/image" Target="../media/image1210.png"/><Relationship Id="rId41" Type="http://schemas.openxmlformats.org/officeDocument/2006/relationships/image" Target="../media/image1211.png"/><Relationship Id="rId42" Type="http://schemas.openxmlformats.org/officeDocument/2006/relationships/image" Target="../media/image1212.png"/><Relationship Id="rId43" Type="http://schemas.openxmlformats.org/officeDocument/2006/relationships/image" Target="../media/image1213.png"/><Relationship Id="rId44" Type="http://schemas.openxmlformats.org/officeDocument/2006/relationships/image" Target="../media/image1214.png"/><Relationship Id="rId45" Type="http://schemas.openxmlformats.org/officeDocument/2006/relationships/image" Target="../media/image1215.png"/><Relationship Id="rId46" Type="http://schemas.openxmlformats.org/officeDocument/2006/relationships/image" Target="../media/image1216.png"/><Relationship Id="rId47" Type="http://schemas.openxmlformats.org/officeDocument/2006/relationships/image" Target="../media/image1217.png"/><Relationship Id="rId48" Type="http://schemas.openxmlformats.org/officeDocument/2006/relationships/image" Target="../media/image1218.png"/><Relationship Id="rId49" Type="http://schemas.openxmlformats.org/officeDocument/2006/relationships/image" Target="../media/image1219.png"/><Relationship Id="rId50" Type="http://schemas.openxmlformats.org/officeDocument/2006/relationships/image" Target="../media/image1220.png"/><Relationship Id="rId51" Type="http://schemas.openxmlformats.org/officeDocument/2006/relationships/image" Target="../media/image122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2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22.png"/><Relationship Id="rId7" Type="http://schemas.openxmlformats.org/officeDocument/2006/relationships/image" Target="../media/image1223.png"/><Relationship Id="rId8" Type="http://schemas.openxmlformats.org/officeDocument/2006/relationships/image" Target="../media/image122.png"/><Relationship Id="rId9" Type="http://schemas.openxmlformats.org/officeDocument/2006/relationships/image" Target="../media/image1224.png"/><Relationship Id="rId10" Type="http://schemas.openxmlformats.org/officeDocument/2006/relationships/image" Target="../media/image1225.png"/><Relationship Id="rId11" Type="http://schemas.openxmlformats.org/officeDocument/2006/relationships/image" Target="../media/image1226.png"/><Relationship Id="rId12" Type="http://schemas.openxmlformats.org/officeDocument/2006/relationships/image" Target="../media/image1.jpg"/><Relationship Id="rId13" Type="http://schemas.openxmlformats.org/officeDocument/2006/relationships/image" Target="../media/image1227.png"/><Relationship Id="rId14" Type="http://schemas.openxmlformats.org/officeDocument/2006/relationships/image" Target="../media/image1228.png"/><Relationship Id="rId15" Type="http://schemas.openxmlformats.org/officeDocument/2006/relationships/image" Target="../media/image53.png"/><Relationship Id="rId16" Type="http://schemas.openxmlformats.org/officeDocument/2006/relationships/image" Target="../media/image1229.png"/><Relationship Id="rId17" Type="http://schemas.openxmlformats.org/officeDocument/2006/relationships/image" Target="../media/image1230.png"/><Relationship Id="rId18" Type="http://schemas.openxmlformats.org/officeDocument/2006/relationships/image" Target="../media/image1231.png"/><Relationship Id="rId19" Type="http://schemas.openxmlformats.org/officeDocument/2006/relationships/image" Target="../media/image1232.png"/><Relationship Id="rId20" Type="http://schemas.openxmlformats.org/officeDocument/2006/relationships/image" Target="../media/image1233.png"/><Relationship Id="rId21" Type="http://schemas.openxmlformats.org/officeDocument/2006/relationships/image" Target="../media/image1234.png"/><Relationship Id="rId22" Type="http://schemas.openxmlformats.org/officeDocument/2006/relationships/image" Target="../media/image1235.png"/><Relationship Id="rId23" Type="http://schemas.openxmlformats.org/officeDocument/2006/relationships/image" Target="../media/image1236.png"/><Relationship Id="rId24" Type="http://schemas.openxmlformats.org/officeDocument/2006/relationships/image" Target="../media/image1237.png"/><Relationship Id="rId25" Type="http://schemas.openxmlformats.org/officeDocument/2006/relationships/image" Target="../media/image1238.png"/><Relationship Id="rId26" Type="http://schemas.openxmlformats.org/officeDocument/2006/relationships/image" Target="../media/image1239.png"/><Relationship Id="rId27" Type="http://schemas.openxmlformats.org/officeDocument/2006/relationships/image" Target="../media/image1240.png"/><Relationship Id="rId28" Type="http://schemas.openxmlformats.org/officeDocument/2006/relationships/image" Target="../media/image1241.png"/><Relationship Id="rId29" Type="http://schemas.openxmlformats.org/officeDocument/2006/relationships/image" Target="../media/image1242.png"/><Relationship Id="rId30" Type="http://schemas.openxmlformats.org/officeDocument/2006/relationships/image" Target="../media/image1243.jpg"/><Relationship Id="rId31" Type="http://schemas.openxmlformats.org/officeDocument/2006/relationships/image" Target="../media/image1244.jpg"/><Relationship Id="rId32" Type="http://schemas.openxmlformats.org/officeDocument/2006/relationships/image" Target="../media/image1245.png"/><Relationship Id="rId33" Type="http://schemas.openxmlformats.org/officeDocument/2006/relationships/image" Target="../media/image1246.jpg"/><Relationship Id="rId34" Type="http://schemas.openxmlformats.org/officeDocument/2006/relationships/image" Target="../media/image1247.png"/><Relationship Id="rId35" Type="http://schemas.openxmlformats.org/officeDocument/2006/relationships/image" Target="../media/image1248.png"/><Relationship Id="rId36" Type="http://schemas.openxmlformats.org/officeDocument/2006/relationships/image" Target="../media/image1249.png"/><Relationship Id="rId37" Type="http://schemas.openxmlformats.org/officeDocument/2006/relationships/image" Target="../media/image1250.png"/><Relationship Id="rId38" Type="http://schemas.openxmlformats.org/officeDocument/2006/relationships/image" Target="../media/image1251.png"/><Relationship Id="rId39" Type="http://schemas.openxmlformats.org/officeDocument/2006/relationships/image" Target="../media/image1252.png"/><Relationship Id="rId40" Type="http://schemas.openxmlformats.org/officeDocument/2006/relationships/image" Target="../media/image1253.png"/><Relationship Id="rId41" Type="http://schemas.openxmlformats.org/officeDocument/2006/relationships/image" Target="../media/image1254.png"/><Relationship Id="rId42" Type="http://schemas.openxmlformats.org/officeDocument/2006/relationships/image" Target="../media/image1255.png"/><Relationship Id="rId43" Type="http://schemas.openxmlformats.org/officeDocument/2006/relationships/image" Target="../media/image1256.png"/><Relationship Id="rId44" Type="http://schemas.openxmlformats.org/officeDocument/2006/relationships/image" Target="../media/image1257.png"/><Relationship Id="rId45" Type="http://schemas.openxmlformats.org/officeDocument/2006/relationships/image" Target="../media/image1258.png"/><Relationship Id="rId46" Type="http://schemas.openxmlformats.org/officeDocument/2006/relationships/image" Target="../media/image1259.png"/><Relationship Id="rId47" Type="http://schemas.openxmlformats.org/officeDocument/2006/relationships/image" Target="../media/image1260.png"/><Relationship Id="rId48" Type="http://schemas.openxmlformats.org/officeDocument/2006/relationships/image" Target="../media/image1261.png"/><Relationship Id="rId49" Type="http://schemas.openxmlformats.org/officeDocument/2006/relationships/image" Target="../media/image1262.png"/><Relationship Id="rId50" Type="http://schemas.openxmlformats.org/officeDocument/2006/relationships/image" Target="../media/image1263.png"/><Relationship Id="rId51" Type="http://schemas.openxmlformats.org/officeDocument/2006/relationships/image" Target="../media/image1264.png"/><Relationship Id="rId52" Type="http://schemas.openxmlformats.org/officeDocument/2006/relationships/image" Target="../media/image1265.png"/><Relationship Id="rId53" Type="http://schemas.openxmlformats.org/officeDocument/2006/relationships/image" Target="../media/image1266.png"/><Relationship Id="rId54" Type="http://schemas.openxmlformats.org/officeDocument/2006/relationships/image" Target="../media/image1267.png"/><Relationship Id="rId55" Type="http://schemas.openxmlformats.org/officeDocument/2006/relationships/image" Target="../media/image1268.png"/><Relationship Id="rId56" Type="http://schemas.openxmlformats.org/officeDocument/2006/relationships/image" Target="../media/image1269.png"/><Relationship Id="rId57" Type="http://schemas.openxmlformats.org/officeDocument/2006/relationships/image" Target="../media/image1270.png"/><Relationship Id="rId58" Type="http://schemas.openxmlformats.org/officeDocument/2006/relationships/image" Target="../media/image1271.png"/><Relationship Id="rId59" Type="http://schemas.openxmlformats.org/officeDocument/2006/relationships/image" Target="../media/image1272.png"/><Relationship Id="rId60" Type="http://schemas.openxmlformats.org/officeDocument/2006/relationships/image" Target="../media/image1273.png"/><Relationship Id="rId61" Type="http://schemas.openxmlformats.org/officeDocument/2006/relationships/image" Target="../media/image1274.png"/><Relationship Id="rId62" Type="http://schemas.openxmlformats.org/officeDocument/2006/relationships/image" Target="../media/image1275.png"/><Relationship Id="rId63" Type="http://schemas.openxmlformats.org/officeDocument/2006/relationships/image" Target="../media/image1276.png"/><Relationship Id="rId64" Type="http://schemas.openxmlformats.org/officeDocument/2006/relationships/image" Target="../media/image1277.png"/><Relationship Id="rId65" Type="http://schemas.openxmlformats.org/officeDocument/2006/relationships/image" Target="../media/image1278.png"/><Relationship Id="rId66" Type="http://schemas.openxmlformats.org/officeDocument/2006/relationships/image" Target="../media/image1279.png"/><Relationship Id="rId67" Type="http://schemas.openxmlformats.org/officeDocument/2006/relationships/image" Target="../media/image1280.png"/><Relationship Id="rId68" Type="http://schemas.openxmlformats.org/officeDocument/2006/relationships/image" Target="../media/image1281.png"/><Relationship Id="rId69" Type="http://schemas.openxmlformats.org/officeDocument/2006/relationships/image" Target="../media/image1282.png"/><Relationship Id="rId70" Type="http://schemas.openxmlformats.org/officeDocument/2006/relationships/image" Target="../media/image1283.png"/><Relationship Id="rId71" Type="http://schemas.openxmlformats.org/officeDocument/2006/relationships/image" Target="../media/image128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285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86.png"/><Relationship Id="rId7" Type="http://schemas.openxmlformats.org/officeDocument/2006/relationships/image" Target="../media/image1287.png"/><Relationship Id="rId8" Type="http://schemas.openxmlformats.org/officeDocument/2006/relationships/image" Target="../media/image1288.png"/><Relationship Id="rId9" Type="http://schemas.openxmlformats.org/officeDocument/2006/relationships/image" Target="../media/image1289.png"/><Relationship Id="rId10" Type="http://schemas.openxmlformats.org/officeDocument/2006/relationships/image" Target="../media/image1290.png"/><Relationship Id="rId11" Type="http://schemas.openxmlformats.org/officeDocument/2006/relationships/image" Target="../media/image1291.png"/><Relationship Id="rId12" Type="http://schemas.openxmlformats.org/officeDocument/2006/relationships/image" Target="../media/image1.jpg"/><Relationship Id="rId13" Type="http://schemas.openxmlformats.org/officeDocument/2006/relationships/image" Target="../media/image1292.png"/><Relationship Id="rId14" Type="http://schemas.openxmlformats.org/officeDocument/2006/relationships/image" Target="../media/image1293.png"/><Relationship Id="rId15" Type="http://schemas.openxmlformats.org/officeDocument/2006/relationships/image" Target="../media/image53.png"/><Relationship Id="rId16" Type="http://schemas.openxmlformats.org/officeDocument/2006/relationships/image" Target="../media/image1294.png"/><Relationship Id="rId17" Type="http://schemas.openxmlformats.org/officeDocument/2006/relationships/image" Target="../media/image1295.png"/><Relationship Id="rId18" Type="http://schemas.openxmlformats.org/officeDocument/2006/relationships/image" Target="../media/image1296.png"/><Relationship Id="rId19" Type="http://schemas.openxmlformats.org/officeDocument/2006/relationships/image" Target="../media/image1297.png"/><Relationship Id="rId20" Type="http://schemas.openxmlformats.org/officeDocument/2006/relationships/image" Target="../media/image1298.png"/><Relationship Id="rId21" Type="http://schemas.openxmlformats.org/officeDocument/2006/relationships/image" Target="../media/image1299.png"/><Relationship Id="rId22" Type="http://schemas.openxmlformats.org/officeDocument/2006/relationships/image" Target="../media/image1300.png"/><Relationship Id="rId23" Type="http://schemas.openxmlformats.org/officeDocument/2006/relationships/image" Target="../media/image1301.png"/><Relationship Id="rId24" Type="http://schemas.openxmlformats.org/officeDocument/2006/relationships/image" Target="../media/image1302.png"/><Relationship Id="rId25" Type="http://schemas.openxmlformats.org/officeDocument/2006/relationships/image" Target="../media/image1303.png"/><Relationship Id="rId26" Type="http://schemas.openxmlformats.org/officeDocument/2006/relationships/image" Target="../media/image1304.png"/><Relationship Id="rId27" Type="http://schemas.openxmlformats.org/officeDocument/2006/relationships/image" Target="../media/image1305.png"/><Relationship Id="rId28" Type="http://schemas.openxmlformats.org/officeDocument/2006/relationships/image" Target="../media/image1306.png"/><Relationship Id="rId29" Type="http://schemas.openxmlformats.org/officeDocument/2006/relationships/image" Target="../media/image1307.png"/><Relationship Id="rId30" Type="http://schemas.openxmlformats.org/officeDocument/2006/relationships/image" Target="../media/image1308.png"/><Relationship Id="rId31" Type="http://schemas.openxmlformats.org/officeDocument/2006/relationships/image" Target="../media/image1309.png"/><Relationship Id="rId32" Type="http://schemas.openxmlformats.org/officeDocument/2006/relationships/image" Target="../media/image1310.png"/><Relationship Id="rId33" Type="http://schemas.openxmlformats.org/officeDocument/2006/relationships/image" Target="../media/image1311.png"/><Relationship Id="rId34" Type="http://schemas.openxmlformats.org/officeDocument/2006/relationships/image" Target="../media/image1312.png"/><Relationship Id="rId35" Type="http://schemas.openxmlformats.org/officeDocument/2006/relationships/image" Target="../media/image1313.png"/><Relationship Id="rId36" Type="http://schemas.openxmlformats.org/officeDocument/2006/relationships/image" Target="../media/image1314.png"/><Relationship Id="rId37" Type="http://schemas.openxmlformats.org/officeDocument/2006/relationships/image" Target="../media/image1315.png"/><Relationship Id="rId38" Type="http://schemas.openxmlformats.org/officeDocument/2006/relationships/image" Target="../media/image131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9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.jp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31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18.png"/><Relationship Id="rId7" Type="http://schemas.openxmlformats.org/officeDocument/2006/relationships/image" Target="../media/image1319.png"/><Relationship Id="rId8" Type="http://schemas.openxmlformats.org/officeDocument/2006/relationships/image" Target="../media/image1320.png"/><Relationship Id="rId9" Type="http://schemas.openxmlformats.org/officeDocument/2006/relationships/image" Target="../media/image1321.png"/><Relationship Id="rId10" Type="http://schemas.openxmlformats.org/officeDocument/2006/relationships/image" Target="../media/image1322.png"/><Relationship Id="rId11" Type="http://schemas.openxmlformats.org/officeDocument/2006/relationships/image" Target="../media/image1323.png"/><Relationship Id="rId12" Type="http://schemas.openxmlformats.org/officeDocument/2006/relationships/image" Target="../media/image1.jpg"/><Relationship Id="rId13" Type="http://schemas.openxmlformats.org/officeDocument/2006/relationships/image" Target="../media/image1324.png"/><Relationship Id="rId14" Type="http://schemas.openxmlformats.org/officeDocument/2006/relationships/image" Target="../media/image353.png"/><Relationship Id="rId15" Type="http://schemas.openxmlformats.org/officeDocument/2006/relationships/image" Target="../media/image931.png"/><Relationship Id="rId16" Type="http://schemas.openxmlformats.org/officeDocument/2006/relationships/image" Target="../media/image1325.png"/><Relationship Id="rId17" Type="http://schemas.openxmlformats.org/officeDocument/2006/relationships/image" Target="../media/image1326.png"/><Relationship Id="rId18" Type="http://schemas.openxmlformats.org/officeDocument/2006/relationships/image" Target="../media/image1327.png"/><Relationship Id="rId19" Type="http://schemas.openxmlformats.org/officeDocument/2006/relationships/image" Target="../media/image1328.png"/><Relationship Id="rId20" Type="http://schemas.openxmlformats.org/officeDocument/2006/relationships/image" Target="../media/image1329.png"/><Relationship Id="rId21" Type="http://schemas.openxmlformats.org/officeDocument/2006/relationships/image" Target="../media/image1330.png"/><Relationship Id="rId22" Type="http://schemas.openxmlformats.org/officeDocument/2006/relationships/image" Target="../media/image1331.png"/><Relationship Id="rId23" Type="http://schemas.openxmlformats.org/officeDocument/2006/relationships/image" Target="../media/image1332.png"/><Relationship Id="rId24" Type="http://schemas.openxmlformats.org/officeDocument/2006/relationships/image" Target="../media/image1333.png"/><Relationship Id="rId25" Type="http://schemas.openxmlformats.org/officeDocument/2006/relationships/image" Target="../media/image1334.png"/><Relationship Id="rId26" Type="http://schemas.openxmlformats.org/officeDocument/2006/relationships/image" Target="../media/image1335.png"/><Relationship Id="rId27" Type="http://schemas.openxmlformats.org/officeDocument/2006/relationships/image" Target="../media/image1336.png"/><Relationship Id="rId28" Type="http://schemas.openxmlformats.org/officeDocument/2006/relationships/image" Target="../media/image1337.png"/><Relationship Id="rId29" Type="http://schemas.openxmlformats.org/officeDocument/2006/relationships/image" Target="../media/image1338.png"/><Relationship Id="rId30" Type="http://schemas.openxmlformats.org/officeDocument/2006/relationships/image" Target="../media/image1339.png"/><Relationship Id="rId31" Type="http://schemas.openxmlformats.org/officeDocument/2006/relationships/image" Target="../media/image1340.png"/><Relationship Id="rId32" Type="http://schemas.openxmlformats.org/officeDocument/2006/relationships/image" Target="../media/image1341.png"/><Relationship Id="rId33" Type="http://schemas.openxmlformats.org/officeDocument/2006/relationships/image" Target="../media/image1342.png"/><Relationship Id="rId34" Type="http://schemas.openxmlformats.org/officeDocument/2006/relationships/image" Target="../media/image1343.png"/><Relationship Id="rId35" Type="http://schemas.openxmlformats.org/officeDocument/2006/relationships/image" Target="../media/image1344.png"/><Relationship Id="rId36" Type="http://schemas.openxmlformats.org/officeDocument/2006/relationships/image" Target="../media/image1345.png"/><Relationship Id="rId37" Type="http://schemas.openxmlformats.org/officeDocument/2006/relationships/image" Target="../media/image1346.png"/><Relationship Id="rId38" Type="http://schemas.openxmlformats.org/officeDocument/2006/relationships/image" Target="../media/image1347.png"/><Relationship Id="rId39" Type="http://schemas.openxmlformats.org/officeDocument/2006/relationships/image" Target="../media/image1348.png"/><Relationship Id="rId40" Type="http://schemas.openxmlformats.org/officeDocument/2006/relationships/image" Target="../media/image1349.jpg"/><Relationship Id="rId41" Type="http://schemas.openxmlformats.org/officeDocument/2006/relationships/image" Target="../media/image1350.png"/><Relationship Id="rId42" Type="http://schemas.openxmlformats.org/officeDocument/2006/relationships/image" Target="../media/image135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35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53.png"/><Relationship Id="rId7" Type="http://schemas.openxmlformats.org/officeDocument/2006/relationships/image" Target="../media/image1354.png"/><Relationship Id="rId8" Type="http://schemas.openxmlformats.org/officeDocument/2006/relationships/image" Target="../media/image1355.png"/><Relationship Id="rId9" Type="http://schemas.openxmlformats.org/officeDocument/2006/relationships/image" Target="../media/image179.png"/><Relationship Id="rId10" Type="http://schemas.openxmlformats.org/officeDocument/2006/relationships/image" Target="../media/image1356.png"/><Relationship Id="rId11" Type="http://schemas.openxmlformats.org/officeDocument/2006/relationships/image" Target="../media/image1357.png"/><Relationship Id="rId12" Type="http://schemas.openxmlformats.org/officeDocument/2006/relationships/image" Target="../media/image1.jpg"/><Relationship Id="rId13" Type="http://schemas.openxmlformats.org/officeDocument/2006/relationships/image" Target="../media/image1358.png"/><Relationship Id="rId14" Type="http://schemas.openxmlformats.org/officeDocument/2006/relationships/image" Target="../media/image1359.png"/><Relationship Id="rId15" Type="http://schemas.openxmlformats.org/officeDocument/2006/relationships/image" Target="../media/image1360.png"/><Relationship Id="rId16" Type="http://schemas.openxmlformats.org/officeDocument/2006/relationships/image" Target="../media/image1361.png"/><Relationship Id="rId17" Type="http://schemas.openxmlformats.org/officeDocument/2006/relationships/image" Target="../media/image1187.png"/><Relationship Id="rId18" Type="http://schemas.openxmlformats.org/officeDocument/2006/relationships/image" Target="../media/image1362.png"/><Relationship Id="rId19" Type="http://schemas.openxmlformats.org/officeDocument/2006/relationships/image" Target="../media/image1363.png"/><Relationship Id="rId20" Type="http://schemas.openxmlformats.org/officeDocument/2006/relationships/image" Target="../media/image1364.png"/><Relationship Id="rId21" Type="http://schemas.openxmlformats.org/officeDocument/2006/relationships/image" Target="../media/image1365.png"/><Relationship Id="rId22" Type="http://schemas.openxmlformats.org/officeDocument/2006/relationships/image" Target="../media/image1366.png"/><Relationship Id="rId23" Type="http://schemas.openxmlformats.org/officeDocument/2006/relationships/image" Target="../media/image1367.png"/><Relationship Id="rId24" Type="http://schemas.openxmlformats.org/officeDocument/2006/relationships/image" Target="../media/image1368.jpg"/><Relationship Id="rId25" Type="http://schemas.openxmlformats.org/officeDocument/2006/relationships/image" Target="../media/image1369.png"/><Relationship Id="rId26" Type="http://schemas.openxmlformats.org/officeDocument/2006/relationships/image" Target="../media/image1370.png"/><Relationship Id="rId27" Type="http://schemas.openxmlformats.org/officeDocument/2006/relationships/image" Target="../media/image1371.png"/><Relationship Id="rId28" Type="http://schemas.openxmlformats.org/officeDocument/2006/relationships/image" Target="../media/image1372.png"/><Relationship Id="rId29" Type="http://schemas.openxmlformats.org/officeDocument/2006/relationships/image" Target="../media/image1373.png"/><Relationship Id="rId30" Type="http://schemas.openxmlformats.org/officeDocument/2006/relationships/image" Target="../media/image1374.png"/><Relationship Id="rId31" Type="http://schemas.openxmlformats.org/officeDocument/2006/relationships/image" Target="../media/image137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6.png"/><Relationship Id="rId3" Type="http://schemas.openxmlformats.org/officeDocument/2006/relationships/image" Target="../media/image1377.png"/><Relationship Id="rId4" Type="http://schemas.openxmlformats.org/officeDocument/2006/relationships/image" Target="../media/image1378.png"/><Relationship Id="rId5" Type="http://schemas.openxmlformats.org/officeDocument/2006/relationships/image" Target="../media/image1379.png"/><Relationship Id="rId6" Type="http://schemas.openxmlformats.org/officeDocument/2006/relationships/image" Target="../media/image1380.png"/><Relationship Id="rId7" Type="http://schemas.openxmlformats.org/officeDocument/2006/relationships/image" Target="../media/image20.png"/><Relationship Id="rId8" Type="http://schemas.openxmlformats.org/officeDocument/2006/relationships/image" Target="../media/image1381.jpg"/><Relationship Id="rId9" Type="http://schemas.openxmlformats.org/officeDocument/2006/relationships/image" Target="../media/image138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38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84.png"/><Relationship Id="rId7" Type="http://schemas.openxmlformats.org/officeDocument/2006/relationships/image" Target="../media/image1385.png"/><Relationship Id="rId8" Type="http://schemas.openxmlformats.org/officeDocument/2006/relationships/image" Target="../media/image1386.png"/><Relationship Id="rId9" Type="http://schemas.openxmlformats.org/officeDocument/2006/relationships/image" Target="../media/image1387.png"/><Relationship Id="rId10" Type="http://schemas.openxmlformats.org/officeDocument/2006/relationships/image" Target="../media/image1388.png"/><Relationship Id="rId11" Type="http://schemas.openxmlformats.org/officeDocument/2006/relationships/image" Target="../media/image1389.png"/><Relationship Id="rId12" Type="http://schemas.openxmlformats.org/officeDocument/2006/relationships/image" Target="../media/image1.jpg"/><Relationship Id="rId13" Type="http://schemas.openxmlformats.org/officeDocument/2006/relationships/image" Target="../media/image1390.png"/><Relationship Id="rId14" Type="http://schemas.openxmlformats.org/officeDocument/2006/relationships/image" Target="../media/image1101.png"/><Relationship Id="rId15" Type="http://schemas.openxmlformats.org/officeDocument/2006/relationships/image" Target="../media/image1391.png"/><Relationship Id="rId16" Type="http://schemas.openxmlformats.org/officeDocument/2006/relationships/image" Target="../media/image583.png"/><Relationship Id="rId17" Type="http://schemas.openxmlformats.org/officeDocument/2006/relationships/image" Target="../media/image1392.png"/><Relationship Id="rId18" Type="http://schemas.openxmlformats.org/officeDocument/2006/relationships/image" Target="../media/image1393.png"/><Relationship Id="rId19" Type="http://schemas.openxmlformats.org/officeDocument/2006/relationships/image" Target="../media/image1394.png"/><Relationship Id="rId20" Type="http://schemas.openxmlformats.org/officeDocument/2006/relationships/image" Target="../media/image1395.png"/><Relationship Id="rId21" Type="http://schemas.openxmlformats.org/officeDocument/2006/relationships/image" Target="../media/image1396.png"/><Relationship Id="rId22" Type="http://schemas.openxmlformats.org/officeDocument/2006/relationships/image" Target="../media/image1397.png"/><Relationship Id="rId23" Type="http://schemas.openxmlformats.org/officeDocument/2006/relationships/image" Target="../media/image1398.png"/><Relationship Id="rId24" Type="http://schemas.openxmlformats.org/officeDocument/2006/relationships/image" Target="../media/image1399.png"/><Relationship Id="rId25" Type="http://schemas.openxmlformats.org/officeDocument/2006/relationships/image" Target="../media/image1400.png"/><Relationship Id="rId26" Type="http://schemas.openxmlformats.org/officeDocument/2006/relationships/image" Target="../media/image1401.png"/><Relationship Id="rId27" Type="http://schemas.openxmlformats.org/officeDocument/2006/relationships/image" Target="../media/image1402.png"/><Relationship Id="rId28" Type="http://schemas.openxmlformats.org/officeDocument/2006/relationships/image" Target="../media/image1403.png"/><Relationship Id="rId29" Type="http://schemas.openxmlformats.org/officeDocument/2006/relationships/image" Target="../media/image140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405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406.png"/><Relationship Id="rId7" Type="http://schemas.openxmlformats.org/officeDocument/2006/relationships/image" Target="../media/image1407.png"/><Relationship Id="rId8" Type="http://schemas.openxmlformats.org/officeDocument/2006/relationships/image" Target="../media/image1408.png"/><Relationship Id="rId9" Type="http://schemas.openxmlformats.org/officeDocument/2006/relationships/image" Target="../media/image1409.png"/><Relationship Id="rId10" Type="http://schemas.openxmlformats.org/officeDocument/2006/relationships/image" Target="../media/image1410.png"/><Relationship Id="rId11" Type="http://schemas.openxmlformats.org/officeDocument/2006/relationships/image" Target="../media/image1411.png"/><Relationship Id="rId12" Type="http://schemas.openxmlformats.org/officeDocument/2006/relationships/image" Target="../media/image1.jpg"/><Relationship Id="rId13" Type="http://schemas.openxmlformats.org/officeDocument/2006/relationships/image" Target="../media/image1412.png"/><Relationship Id="rId14" Type="http://schemas.openxmlformats.org/officeDocument/2006/relationships/image" Target="../media/image1413.png"/><Relationship Id="rId15" Type="http://schemas.openxmlformats.org/officeDocument/2006/relationships/image" Target="../media/image1391.png"/><Relationship Id="rId16" Type="http://schemas.openxmlformats.org/officeDocument/2006/relationships/image" Target="../media/image1414.png"/><Relationship Id="rId17" Type="http://schemas.openxmlformats.org/officeDocument/2006/relationships/image" Target="../media/image1415.png"/><Relationship Id="rId18" Type="http://schemas.openxmlformats.org/officeDocument/2006/relationships/image" Target="../media/image1416.png"/><Relationship Id="rId19" Type="http://schemas.openxmlformats.org/officeDocument/2006/relationships/image" Target="../media/image1417.png"/><Relationship Id="rId20" Type="http://schemas.openxmlformats.org/officeDocument/2006/relationships/image" Target="../media/image1418.png"/><Relationship Id="rId21" Type="http://schemas.openxmlformats.org/officeDocument/2006/relationships/image" Target="../media/image1419.png"/><Relationship Id="rId22" Type="http://schemas.openxmlformats.org/officeDocument/2006/relationships/image" Target="../media/image1420.png"/><Relationship Id="rId23" Type="http://schemas.openxmlformats.org/officeDocument/2006/relationships/image" Target="../media/image1421.png"/><Relationship Id="rId24" Type="http://schemas.openxmlformats.org/officeDocument/2006/relationships/image" Target="../media/image1422.png"/><Relationship Id="rId25" Type="http://schemas.openxmlformats.org/officeDocument/2006/relationships/image" Target="../media/image1423.png"/><Relationship Id="rId26" Type="http://schemas.openxmlformats.org/officeDocument/2006/relationships/image" Target="../media/image1424.png"/><Relationship Id="rId27" Type="http://schemas.openxmlformats.org/officeDocument/2006/relationships/image" Target="../media/image1425.png"/><Relationship Id="rId28" Type="http://schemas.openxmlformats.org/officeDocument/2006/relationships/image" Target="../media/image1426.png"/><Relationship Id="rId29" Type="http://schemas.openxmlformats.org/officeDocument/2006/relationships/image" Target="../media/image142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1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.jpg"/><Relationship Id="rId13" Type="http://schemas.openxmlformats.org/officeDocument/2006/relationships/image" Target="../media/image126.jp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20" Type="http://schemas.openxmlformats.org/officeDocument/2006/relationships/image" Target="../media/image133.png"/><Relationship Id="rId21" Type="http://schemas.openxmlformats.org/officeDocument/2006/relationships/image" Target="../media/image134.pn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137.png"/><Relationship Id="rId25" Type="http://schemas.openxmlformats.org/officeDocument/2006/relationships/image" Target="../media/image138.png"/><Relationship Id="rId26" Type="http://schemas.openxmlformats.org/officeDocument/2006/relationships/image" Target="../media/image139.png"/><Relationship Id="rId27" Type="http://schemas.openxmlformats.org/officeDocument/2006/relationships/image" Target="../media/image140.png"/><Relationship Id="rId28" Type="http://schemas.openxmlformats.org/officeDocument/2006/relationships/image" Target="../media/image141.png"/><Relationship Id="rId29" Type="http://schemas.openxmlformats.org/officeDocument/2006/relationships/image" Target="../media/image14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4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44.png"/><Relationship Id="rId7" Type="http://schemas.openxmlformats.org/officeDocument/2006/relationships/image" Target="../media/image133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png"/><Relationship Id="rId28" Type="http://schemas.openxmlformats.org/officeDocument/2006/relationships/image" Target="../media/image165.png"/><Relationship Id="rId29" Type="http://schemas.openxmlformats.org/officeDocument/2006/relationships/image" Target="../media/image16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png"/><Relationship Id="rId21" Type="http://schemas.openxmlformats.org/officeDocument/2006/relationships/image" Target="../media/image182.jpg"/><Relationship Id="rId22" Type="http://schemas.openxmlformats.org/officeDocument/2006/relationships/image" Target="../media/image183.jpg"/><Relationship Id="rId23" Type="http://schemas.openxmlformats.org/officeDocument/2006/relationships/image" Target="../media/image184.jpg"/><Relationship Id="rId24" Type="http://schemas.openxmlformats.org/officeDocument/2006/relationships/image" Target="../media/image185.png"/><Relationship Id="rId25" Type="http://schemas.openxmlformats.org/officeDocument/2006/relationships/image" Target="../media/image186.png"/><Relationship Id="rId26" Type="http://schemas.openxmlformats.org/officeDocument/2006/relationships/image" Target="../media/image187.png"/><Relationship Id="rId27" Type="http://schemas.openxmlformats.org/officeDocument/2006/relationships/image" Target="../media/image188.png"/><Relationship Id="rId28" Type="http://schemas.openxmlformats.org/officeDocument/2006/relationships/image" Target="../media/image189.png"/><Relationship Id="rId29" Type="http://schemas.openxmlformats.org/officeDocument/2006/relationships/image" Target="../media/image190.png"/><Relationship Id="rId30" Type="http://schemas.openxmlformats.org/officeDocument/2006/relationships/image" Target="../media/image191.png"/><Relationship Id="rId31" Type="http://schemas.openxmlformats.org/officeDocument/2006/relationships/image" Target="../media/image192.png"/><Relationship Id="rId32" Type="http://schemas.openxmlformats.org/officeDocument/2006/relationships/image" Target="../media/image193.png"/><Relationship Id="rId33" Type="http://schemas.openxmlformats.org/officeDocument/2006/relationships/image" Target="../media/image194.png"/><Relationship Id="rId34" Type="http://schemas.openxmlformats.org/officeDocument/2006/relationships/image" Target="../media/image195.png"/><Relationship Id="rId35" Type="http://schemas.openxmlformats.org/officeDocument/2006/relationships/image" Target="../media/image196.png"/><Relationship Id="rId36" Type="http://schemas.openxmlformats.org/officeDocument/2006/relationships/image" Target="../media/image197.png"/><Relationship Id="rId37" Type="http://schemas.openxmlformats.org/officeDocument/2006/relationships/image" Target="../media/image198.png"/><Relationship Id="rId38" Type="http://schemas.openxmlformats.org/officeDocument/2006/relationships/image" Target="../media/image199.png"/><Relationship Id="rId39" Type="http://schemas.openxmlformats.org/officeDocument/2006/relationships/image" Target="../media/image200.png"/><Relationship Id="rId40" Type="http://schemas.openxmlformats.org/officeDocument/2006/relationships/image" Target="../media/image201.png"/><Relationship Id="rId41" Type="http://schemas.openxmlformats.org/officeDocument/2006/relationships/image" Target="../media/image202.png"/><Relationship Id="rId42" Type="http://schemas.openxmlformats.org/officeDocument/2006/relationships/image" Target="../media/image203.png"/><Relationship Id="rId43" Type="http://schemas.openxmlformats.org/officeDocument/2006/relationships/image" Target="../media/image204.png"/><Relationship Id="rId44" Type="http://schemas.openxmlformats.org/officeDocument/2006/relationships/image" Target="../media/image205.png"/><Relationship Id="rId45" Type="http://schemas.openxmlformats.org/officeDocument/2006/relationships/image" Target="../media/image206.png"/><Relationship Id="rId46" Type="http://schemas.openxmlformats.org/officeDocument/2006/relationships/image" Target="../media/image20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09.png"/><Relationship Id="rId6" Type="http://schemas.openxmlformats.org/officeDocument/2006/relationships/image" Target="../media/image3.png"/><Relationship Id="rId7" Type="http://schemas.openxmlformats.org/officeDocument/2006/relationships/image" Target="../media/image210.jp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21.png"/><Relationship Id="rId19" Type="http://schemas.openxmlformats.org/officeDocument/2006/relationships/image" Target="../media/image222.png"/><Relationship Id="rId20" Type="http://schemas.openxmlformats.org/officeDocument/2006/relationships/image" Target="../media/image223.png"/><Relationship Id="rId21" Type="http://schemas.openxmlformats.org/officeDocument/2006/relationships/image" Target="../media/image224.png"/><Relationship Id="rId22" Type="http://schemas.openxmlformats.org/officeDocument/2006/relationships/image" Target="../media/image225.png"/><Relationship Id="rId23" Type="http://schemas.openxmlformats.org/officeDocument/2006/relationships/image" Target="../media/image226.png"/><Relationship Id="rId24" Type="http://schemas.openxmlformats.org/officeDocument/2006/relationships/image" Target="../media/image227.png"/><Relationship Id="rId25" Type="http://schemas.openxmlformats.org/officeDocument/2006/relationships/image" Target="../media/image228.png"/><Relationship Id="rId26" Type="http://schemas.openxmlformats.org/officeDocument/2006/relationships/image" Target="../media/image229.png"/><Relationship Id="rId27" Type="http://schemas.openxmlformats.org/officeDocument/2006/relationships/image" Target="../media/image230.png"/><Relationship Id="rId28" Type="http://schemas.openxmlformats.org/officeDocument/2006/relationships/image" Target="../media/image231.png"/><Relationship Id="rId29" Type="http://schemas.openxmlformats.org/officeDocument/2006/relationships/image" Target="../media/image232.png"/><Relationship Id="rId30" Type="http://schemas.openxmlformats.org/officeDocument/2006/relationships/image" Target="../media/image233.png"/><Relationship Id="rId31" Type="http://schemas.openxmlformats.org/officeDocument/2006/relationships/image" Target="../media/image234.png"/><Relationship Id="rId32" Type="http://schemas.openxmlformats.org/officeDocument/2006/relationships/image" Target="../media/image235.png"/><Relationship Id="rId33" Type="http://schemas.openxmlformats.org/officeDocument/2006/relationships/image" Target="../media/image236.png"/><Relationship Id="rId34" Type="http://schemas.openxmlformats.org/officeDocument/2006/relationships/image" Target="../media/image237.png"/><Relationship Id="rId35" Type="http://schemas.openxmlformats.org/officeDocument/2006/relationships/image" Target="../media/image238.png"/><Relationship Id="rId36" Type="http://schemas.openxmlformats.org/officeDocument/2006/relationships/image" Target="../media/image239.png"/><Relationship Id="rId37" Type="http://schemas.openxmlformats.org/officeDocument/2006/relationships/image" Target="../media/image240.png"/><Relationship Id="rId38" Type="http://schemas.openxmlformats.org/officeDocument/2006/relationships/image" Target="../media/image241.png"/><Relationship Id="rId39" Type="http://schemas.openxmlformats.org/officeDocument/2006/relationships/image" Target="../media/image242.png"/><Relationship Id="rId40" Type="http://schemas.openxmlformats.org/officeDocument/2006/relationships/image" Target="../media/image243.png"/><Relationship Id="rId41" Type="http://schemas.openxmlformats.org/officeDocument/2006/relationships/image" Target="../media/image244.png"/><Relationship Id="rId42" Type="http://schemas.openxmlformats.org/officeDocument/2006/relationships/image" Target="../media/image245.png"/><Relationship Id="rId43" Type="http://schemas.openxmlformats.org/officeDocument/2006/relationships/image" Target="../media/image246.png"/><Relationship Id="rId44" Type="http://schemas.openxmlformats.org/officeDocument/2006/relationships/image" Target="../media/image247.png"/><Relationship Id="rId45" Type="http://schemas.openxmlformats.org/officeDocument/2006/relationships/image" Target="../media/image248.png"/><Relationship Id="rId46" Type="http://schemas.openxmlformats.org/officeDocument/2006/relationships/image" Target="../media/image249.png"/><Relationship Id="rId47" Type="http://schemas.openxmlformats.org/officeDocument/2006/relationships/image" Target="../media/image250.png"/><Relationship Id="rId48" Type="http://schemas.openxmlformats.org/officeDocument/2006/relationships/image" Target="../media/image251.png"/><Relationship Id="rId49" Type="http://schemas.openxmlformats.org/officeDocument/2006/relationships/image" Target="../media/image252.png"/><Relationship Id="rId50" Type="http://schemas.openxmlformats.org/officeDocument/2006/relationships/image" Target="../media/image253.png"/><Relationship Id="rId51" Type="http://schemas.openxmlformats.org/officeDocument/2006/relationships/image" Target="../media/image254.png"/><Relationship Id="rId52" Type="http://schemas.openxmlformats.org/officeDocument/2006/relationships/image" Target="../media/image255.png"/><Relationship Id="rId53" Type="http://schemas.openxmlformats.org/officeDocument/2006/relationships/image" Target="../media/image256.png"/><Relationship Id="rId54" Type="http://schemas.openxmlformats.org/officeDocument/2006/relationships/image" Target="../media/image257.png"/><Relationship Id="rId55" Type="http://schemas.openxmlformats.org/officeDocument/2006/relationships/image" Target="../media/image258.png"/><Relationship Id="rId56" Type="http://schemas.openxmlformats.org/officeDocument/2006/relationships/image" Target="../media/image259.png"/><Relationship Id="rId57" Type="http://schemas.openxmlformats.org/officeDocument/2006/relationships/image" Target="../media/image260.png"/><Relationship Id="rId58" Type="http://schemas.openxmlformats.org/officeDocument/2006/relationships/image" Target="../media/image261.png"/><Relationship Id="rId59" Type="http://schemas.openxmlformats.org/officeDocument/2006/relationships/image" Target="../media/image262.png"/><Relationship Id="rId60" Type="http://schemas.openxmlformats.org/officeDocument/2006/relationships/image" Target="../media/image263.png"/><Relationship Id="rId61" Type="http://schemas.openxmlformats.org/officeDocument/2006/relationships/image" Target="../media/image264.png"/><Relationship Id="rId62" Type="http://schemas.openxmlformats.org/officeDocument/2006/relationships/image" Target="../media/image265.png"/><Relationship Id="rId63" Type="http://schemas.openxmlformats.org/officeDocument/2006/relationships/image" Target="../media/image266.png"/><Relationship Id="rId64" Type="http://schemas.openxmlformats.org/officeDocument/2006/relationships/image" Target="../media/image267.png"/><Relationship Id="rId65" Type="http://schemas.openxmlformats.org/officeDocument/2006/relationships/image" Target="../media/image268.png"/><Relationship Id="rId66" Type="http://schemas.openxmlformats.org/officeDocument/2006/relationships/image" Target="../media/image269.png"/><Relationship Id="rId67" Type="http://schemas.openxmlformats.org/officeDocument/2006/relationships/image" Target="../media/image27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7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102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1.jpg"/><Relationship Id="rId13" Type="http://schemas.openxmlformats.org/officeDocument/2006/relationships/image" Target="../media/image119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20" Type="http://schemas.openxmlformats.org/officeDocument/2006/relationships/image" Target="../media/image283.png"/><Relationship Id="rId21" Type="http://schemas.openxmlformats.org/officeDocument/2006/relationships/image" Target="../media/image284.png"/><Relationship Id="rId22" Type="http://schemas.openxmlformats.org/officeDocument/2006/relationships/image" Target="../media/image285.png"/><Relationship Id="rId23" Type="http://schemas.openxmlformats.org/officeDocument/2006/relationships/image" Target="../media/image286.png"/><Relationship Id="rId24" Type="http://schemas.openxmlformats.org/officeDocument/2006/relationships/image" Target="../media/image287.png"/><Relationship Id="rId25" Type="http://schemas.openxmlformats.org/officeDocument/2006/relationships/image" Target="../media/image288.png"/><Relationship Id="rId26" Type="http://schemas.openxmlformats.org/officeDocument/2006/relationships/image" Target="../media/image289.png"/><Relationship Id="rId27" Type="http://schemas.openxmlformats.org/officeDocument/2006/relationships/image" Target="../media/image290.png"/><Relationship Id="rId28" Type="http://schemas.openxmlformats.org/officeDocument/2006/relationships/image" Target="../media/image291.png"/><Relationship Id="rId29" Type="http://schemas.openxmlformats.org/officeDocument/2006/relationships/image" Target="../media/image292.png"/><Relationship Id="rId30" Type="http://schemas.openxmlformats.org/officeDocument/2006/relationships/image" Target="../media/image293.png"/><Relationship Id="rId31" Type="http://schemas.openxmlformats.org/officeDocument/2006/relationships/image" Target="../media/image294.png"/><Relationship Id="rId32" Type="http://schemas.openxmlformats.org/officeDocument/2006/relationships/image" Target="../media/image295.png"/><Relationship Id="rId33" Type="http://schemas.openxmlformats.org/officeDocument/2006/relationships/image" Target="../media/image296.png"/><Relationship Id="rId34" Type="http://schemas.openxmlformats.org/officeDocument/2006/relationships/image" Target="../media/image297.png"/><Relationship Id="rId35" Type="http://schemas.openxmlformats.org/officeDocument/2006/relationships/image" Target="../media/image298.png"/><Relationship Id="rId36" Type="http://schemas.openxmlformats.org/officeDocument/2006/relationships/image" Target="../media/image299.png"/><Relationship Id="rId37" Type="http://schemas.openxmlformats.org/officeDocument/2006/relationships/image" Target="../media/image300.png"/><Relationship Id="rId38" Type="http://schemas.openxmlformats.org/officeDocument/2006/relationships/image" Target="../media/image301.png"/><Relationship Id="rId39" Type="http://schemas.openxmlformats.org/officeDocument/2006/relationships/image" Target="../media/image302.png"/><Relationship Id="rId40" Type="http://schemas.openxmlformats.org/officeDocument/2006/relationships/image" Target="../media/image303.png"/><Relationship Id="rId41" Type="http://schemas.openxmlformats.org/officeDocument/2006/relationships/image" Target="../media/image304.png"/><Relationship Id="rId42" Type="http://schemas.openxmlformats.org/officeDocument/2006/relationships/image" Target="../media/image305.png"/><Relationship Id="rId43" Type="http://schemas.openxmlformats.org/officeDocument/2006/relationships/image" Target="../media/image306.png"/><Relationship Id="rId44" Type="http://schemas.openxmlformats.org/officeDocument/2006/relationships/image" Target="../media/image307.png"/><Relationship Id="rId45" Type="http://schemas.openxmlformats.org/officeDocument/2006/relationships/image" Target="../media/image308.png"/><Relationship Id="rId46" Type="http://schemas.openxmlformats.org/officeDocument/2006/relationships/image" Target="../media/image309.png"/><Relationship Id="rId47" Type="http://schemas.openxmlformats.org/officeDocument/2006/relationships/image" Target="../media/image31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279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3" Type="http://schemas.openxmlformats.org/officeDocument/2006/relationships/image" Target="../media/image209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Relationship Id="rId17" Type="http://schemas.openxmlformats.org/officeDocument/2006/relationships/image" Target="../media/image320.png"/><Relationship Id="rId18" Type="http://schemas.openxmlformats.org/officeDocument/2006/relationships/image" Target="../media/image321.png"/><Relationship Id="rId19" Type="http://schemas.openxmlformats.org/officeDocument/2006/relationships/image" Target="../media/image322.png"/><Relationship Id="rId20" Type="http://schemas.openxmlformats.org/officeDocument/2006/relationships/image" Target="../media/image323.png"/><Relationship Id="rId21" Type="http://schemas.openxmlformats.org/officeDocument/2006/relationships/image" Target="../media/image324.png"/><Relationship Id="rId22" Type="http://schemas.openxmlformats.org/officeDocument/2006/relationships/image" Target="../media/image325.jpg"/><Relationship Id="rId23" Type="http://schemas.openxmlformats.org/officeDocument/2006/relationships/image" Target="../media/image326.png"/><Relationship Id="rId24" Type="http://schemas.openxmlformats.org/officeDocument/2006/relationships/image" Target="../media/image327.jpg"/><Relationship Id="rId25" Type="http://schemas.openxmlformats.org/officeDocument/2006/relationships/image" Target="../media/image328.jpg"/><Relationship Id="rId26" Type="http://schemas.openxmlformats.org/officeDocument/2006/relationships/image" Target="../media/image329.png"/><Relationship Id="rId27" Type="http://schemas.openxmlformats.org/officeDocument/2006/relationships/image" Target="../media/image330.png"/><Relationship Id="rId28" Type="http://schemas.openxmlformats.org/officeDocument/2006/relationships/image" Target="../media/image331.png"/><Relationship Id="rId29" Type="http://schemas.openxmlformats.org/officeDocument/2006/relationships/image" Target="../media/image332.png"/><Relationship Id="rId30" Type="http://schemas.openxmlformats.org/officeDocument/2006/relationships/image" Target="../media/image333.png"/><Relationship Id="rId31" Type="http://schemas.openxmlformats.org/officeDocument/2006/relationships/image" Target="../media/image334.png"/><Relationship Id="rId32" Type="http://schemas.openxmlformats.org/officeDocument/2006/relationships/image" Target="../media/image335.png"/><Relationship Id="rId33" Type="http://schemas.openxmlformats.org/officeDocument/2006/relationships/image" Target="../media/image336.png"/><Relationship Id="rId34" Type="http://schemas.openxmlformats.org/officeDocument/2006/relationships/image" Target="../media/image337.png"/><Relationship Id="rId35" Type="http://schemas.openxmlformats.org/officeDocument/2006/relationships/image" Target="../media/image338.png"/><Relationship Id="rId36" Type="http://schemas.openxmlformats.org/officeDocument/2006/relationships/image" Target="../media/image339.png"/><Relationship Id="rId37" Type="http://schemas.openxmlformats.org/officeDocument/2006/relationships/image" Target="../media/image340.png"/><Relationship Id="rId38" Type="http://schemas.openxmlformats.org/officeDocument/2006/relationships/image" Target="../media/image341.png"/><Relationship Id="rId39" Type="http://schemas.openxmlformats.org/officeDocument/2006/relationships/image" Target="../media/image34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339" y="0"/>
            <a:ext cx="12010644" cy="6405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24416" y="342899"/>
            <a:ext cx="2369820" cy="21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17089" y="2259736"/>
            <a:ext cx="8254365" cy="209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88527" y="2371687"/>
            <a:ext cx="7818652" cy="706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61487" y="3915155"/>
            <a:ext cx="6669023" cy="432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98520" y="3907535"/>
            <a:ext cx="4413503" cy="4404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219923" y="3933012"/>
            <a:ext cx="534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王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雯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64777" y="3296221"/>
            <a:ext cx="6587490" cy="0"/>
          </a:xfrm>
          <a:custGeom>
            <a:avLst/>
            <a:gdLst/>
            <a:ahLst/>
            <a:cxnLst/>
            <a:rect l="l" t="t" r="r" b="b"/>
            <a:pathLst>
              <a:path w="6587490" h="0">
                <a:moveTo>
                  <a:pt x="0" y="0"/>
                </a:moveTo>
                <a:lnTo>
                  <a:pt x="658709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4262" y="6425450"/>
            <a:ext cx="127000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418844"/>
            <a:ext cx="12102083" cy="54391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26033" y="531990"/>
            <a:ext cx="298450" cy="3448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13738" y="549770"/>
            <a:ext cx="321310" cy="3282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56867" y="530720"/>
            <a:ext cx="343534" cy="33972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32557" y="562470"/>
            <a:ext cx="330200" cy="2863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70607" y="533895"/>
            <a:ext cx="330809" cy="3429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79267" y="533260"/>
            <a:ext cx="346709" cy="34099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159632" y="553580"/>
            <a:ext cx="295909" cy="3175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91738" y="535165"/>
            <a:ext cx="345439" cy="3321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50513" y="532625"/>
            <a:ext cx="339089" cy="3429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25842" y="1249502"/>
            <a:ext cx="121284" cy="19494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71892" y="1249502"/>
            <a:ext cx="126896" cy="1981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24292" y="1249502"/>
            <a:ext cx="121284" cy="19494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70342" y="1249502"/>
            <a:ext cx="126896" cy="19811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13217" y="1231722"/>
            <a:ext cx="245745" cy="24701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88172" y="1248232"/>
            <a:ext cx="69215" cy="19621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22792" y="1249502"/>
            <a:ext cx="126896" cy="1981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69477" y="1243787"/>
            <a:ext cx="203835" cy="23558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17762" y="1232357"/>
            <a:ext cx="750569" cy="24511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98177" y="1232992"/>
            <a:ext cx="209550" cy="24193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340112" y="1233627"/>
            <a:ext cx="494665" cy="24320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59542" y="1247597"/>
            <a:ext cx="211454" cy="22669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95762" y="1233627"/>
            <a:ext cx="501015" cy="2444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16462" y="1249502"/>
            <a:ext cx="118039" cy="19811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758800" y="1304112"/>
            <a:ext cx="110392" cy="14351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899135" y="1304112"/>
            <a:ext cx="110392" cy="14351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043817" y="1249502"/>
            <a:ext cx="118039" cy="19811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79707" y="1230452"/>
            <a:ext cx="501650" cy="24955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699184" y="1410157"/>
            <a:ext cx="61496" cy="6222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57582" y="1247597"/>
            <a:ext cx="211454" cy="22669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541148" y="1241247"/>
            <a:ext cx="115568" cy="2032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193802" y="1233627"/>
            <a:ext cx="247014" cy="22796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681482" y="1266647"/>
            <a:ext cx="176529" cy="1809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86587" y="1304112"/>
            <a:ext cx="127635" cy="2032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40892" y="1304112"/>
            <a:ext cx="92607" cy="14351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159002" y="1252677"/>
            <a:ext cx="862329" cy="22351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039112" y="1415872"/>
            <a:ext cx="31750" cy="3175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087373" y="1307287"/>
            <a:ext cx="131443" cy="20256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232826" y="1241247"/>
            <a:ext cx="128231" cy="20637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401698" y="1358722"/>
            <a:ext cx="73025" cy="1905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514092" y="1304112"/>
            <a:ext cx="197485" cy="14033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43327" y="1304112"/>
            <a:ext cx="135888" cy="14351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913507" y="1241247"/>
            <a:ext cx="127634" cy="20637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072892" y="1243787"/>
            <a:ext cx="30480" cy="20066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142742" y="1241247"/>
            <a:ext cx="24129" cy="20320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201162" y="1304112"/>
            <a:ext cx="120650" cy="14351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347212" y="1415872"/>
            <a:ext cx="31750" cy="3175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406266" y="1304112"/>
            <a:ext cx="104141" cy="14351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542792" y="1304112"/>
            <a:ext cx="115570" cy="14033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46074" y="3347999"/>
            <a:ext cx="2163445" cy="235426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69847" y="3610673"/>
            <a:ext cx="112317" cy="19811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703197" y="3600513"/>
            <a:ext cx="397509" cy="23876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97241" y="4038295"/>
            <a:ext cx="488315" cy="24511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705876" y="4035755"/>
            <a:ext cx="492125" cy="24574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16416" y="4035120"/>
            <a:ext cx="239395" cy="24701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46074" y="4745494"/>
            <a:ext cx="2163445" cy="211250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495539" y="5008168"/>
            <a:ext cx="112317" cy="19811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41697" y="5008168"/>
            <a:ext cx="123616" cy="19811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790814" y="5008168"/>
            <a:ext cx="121285" cy="19494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928609" y="4998008"/>
            <a:ext cx="247014" cy="23876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575688" y="5432615"/>
            <a:ext cx="499110" cy="24701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45744" y="1925230"/>
            <a:ext cx="2163737" cy="235317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16875" y="2187663"/>
            <a:ext cx="121284" cy="19494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553400" y="2190838"/>
            <a:ext cx="142875" cy="191770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712874" y="2187663"/>
            <a:ext cx="125514" cy="19812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862717" y="2187663"/>
            <a:ext cx="123021" cy="19812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002345" y="2177503"/>
            <a:ext cx="247015" cy="23876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95781" y="2613342"/>
            <a:ext cx="739775" cy="24828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957146" y="2612072"/>
            <a:ext cx="227330" cy="24955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211146" y="2615882"/>
            <a:ext cx="250190" cy="24701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551164" y="1665731"/>
            <a:ext cx="3229355" cy="1773936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75242" y="3539947"/>
            <a:ext cx="2492387" cy="331805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3447999" y="2073478"/>
            <a:ext cx="5069840" cy="440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dirty="0" sz="1600" spc="15">
                <a:solidFill>
                  <a:srgbClr val="FFFFFF"/>
                </a:solidFill>
                <a:latin typeface="微软雅黑"/>
                <a:cs typeface="微软雅黑"/>
              </a:rPr>
              <a:t>跨平台开发，无需聘用</a:t>
            </a:r>
            <a:r>
              <a:rPr dirty="0" sz="1600" spc="10">
                <a:solidFill>
                  <a:srgbClr val="FFFFFF"/>
                </a:solidFill>
                <a:latin typeface="微软雅黑"/>
                <a:cs typeface="微软雅黑"/>
              </a:rPr>
              <a:t>Android</a:t>
            </a:r>
            <a:r>
              <a:rPr dirty="0" sz="1600" spc="15">
                <a:solidFill>
                  <a:srgbClr val="FFFFFF"/>
                </a:solidFill>
                <a:latin typeface="微软雅黑"/>
                <a:cs typeface="微软雅黑"/>
              </a:rPr>
              <a:t>和</a:t>
            </a:r>
            <a:r>
              <a:rPr dirty="0" sz="1600" spc="10">
                <a:solidFill>
                  <a:srgbClr val="FFFFFF"/>
                </a:solidFill>
                <a:latin typeface="微软雅黑"/>
                <a:cs typeface="微软雅黑"/>
              </a:rPr>
              <a:t>i</a:t>
            </a:r>
            <a:r>
              <a:rPr dirty="0" sz="1600" spc="15">
                <a:solidFill>
                  <a:srgbClr val="FFFFFF"/>
                </a:solidFill>
                <a:latin typeface="微软雅黑"/>
                <a:cs typeface="微软雅黑"/>
              </a:rPr>
              <a:t>OS</a:t>
            </a:r>
            <a:r>
              <a:rPr dirty="0" sz="1600" spc="20">
                <a:solidFill>
                  <a:srgbClr val="FFFFFF"/>
                </a:solidFill>
                <a:latin typeface="微软雅黑"/>
                <a:cs typeface="微软雅黑"/>
              </a:rPr>
              <a:t>开发人员，人力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成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本节省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50%。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19800"/>
              </a:lnSpc>
            </a:pPr>
            <a:r>
              <a:rPr dirty="0" sz="1600" spc="60">
                <a:solidFill>
                  <a:srgbClr val="FFFFFF"/>
                </a:solidFill>
                <a:latin typeface="微软雅黑"/>
                <a:cs typeface="微软雅黑"/>
              </a:rPr>
              <a:t>提供</a:t>
            </a:r>
            <a:r>
              <a:rPr dirty="0" sz="1600" spc="55">
                <a:solidFill>
                  <a:srgbClr val="FFFFFF"/>
                </a:solidFill>
                <a:latin typeface="微软雅黑"/>
                <a:cs typeface="微软雅黑"/>
              </a:rPr>
              <a:t>50+</a:t>
            </a:r>
            <a:r>
              <a:rPr dirty="0" sz="1600" spc="60">
                <a:solidFill>
                  <a:srgbClr val="FFFFFF"/>
                </a:solidFill>
                <a:latin typeface="微软雅黑"/>
                <a:cs typeface="微软雅黑"/>
              </a:rPr>
              <a:t>种原生插件</a:t>
            </a:r>
            <a:r>
              <a:rPr dirty="0" sz="1600" spc="65">
                <a:solidFill>
                  <a:srgbClr val="FFFFFF"/>
                </a:solidFill>
                <a:latin typeface="微软雅黑"/>
                <a:cs typeface="微软雅黑"/>
              </a:rPr>
              <a:t>，提供</a:t>
            </a:r>
            <a:r>
              <a:rPr dirty="0" sz="1600" spc="60">
                <a:solidFill>
                  <a:srgbClr val="FFFFFF"/>
                </a:solidFill>
                <a:latin typeface="微软雅黑"/>
                <a:cs typeface="微软雅黑"/>
              </a:rPr>
              <a:t>APP</a:t>
            </a:r>
            <a:r>
              <a:rPr dirty="0" sz="1600" spc="65">
                <a:solidFill>
                  <a:srgbClr val="FFFFFF"/>
                </a:solidFill>
                <a:latin typeface="微软雅黑"/>
                <a:cs typeface="微软雅黑"/>
              </a:rPr>
              <a:t>自动封装、分发、统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计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等管控工具，进一步提升研发效能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19800"/>
              </a:lnSpc>
            </a:pPr>
            <a:r>
              <a:rPr dirty="0" sz="1600" spc="55">
                <a:solidFill>
                  <a:srgbClr val="FFFFFF"/>
                </a:solidFill>
                <a:latin typeface="微软雅黑"/>
                <a:cs typeface="微软雅黑"/>
              </a:rPr>
              <a:t>百台主流手机兼容性测试</a:t>
            </a:r>
            <a:r>
              <a:rPr dirty="0" sz="1600" spc="60">
                <a:solidFill>
                  <a:srgbClr val="FFFFFF"/>
                </a:solidFill>
                <a:latin typeface="微软雅黑"/>
                <a:cs typeface="微软雅黑"/>
              </a:rPr>
              <a:t>，科学专业的项目管理，有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效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较低项目开发及技术风险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19800"/>
              </a:lnSpc>
            </a:pPr>
            <a:r>
              <a:rPr dirty="0" sz="1600" spc="130">
                <a:solidFill>
                  <a:srgbClr val="FFFFFF"/>
                </a:solidFill>
                <a:latin typeface="微软雅黑"/>
                <a:cs typeface="微软雅黑"/>
              </a:rPr>
              <a:t>支持</a:t>
            </a:r>
            <a:r>
              <a:rPr dirty="0" sz="1600" spc="125">
                <a:solidFill>
                  <a:srgbClr val="FFFFFF"/>
                </a:solidFill>
                <a:latin typeface="微软雅黑"/>
                <a:cs typeface="微软雅黑"/>
              </a:rPr>
              <a:t>APP</a:t>
            </a:r>
            <a:r>
              <a:rPr dirty="0" sz="1600" spc="130">
                <a:solidFill>
                  <a:srgbClr val="FFFFFF"/>
                </a:solidFill>
                <a:latin typeface="微软雅黑"/>
                <a:cs typeface="微软雅黑"/>
              </a:rPr>
              <a:t>渠道打包和数据统计，有效</a:t>
            </a:r>
            <a:r>
              <a:rPr dirty="0" sz="1600" spc="135">
                <a:solidFill>
                  <a:srgbClr val="FFFFFF"/>
                </a:solidFill>
                <a:latin typeface="微软雅黑"/>
                <a:cs typeface="微软雅黑"/>
              </a:rPr>
              <a:t>提高</a:t>
            </a:r>
            <a:r>
              <a:rPr dirty="0" sz="1600" spc="130">
                <a:solidFill>
                  <a:srgbClr val="FFFFFF"/>
                </a:solidFill>
                <a:latin typeface="微软雅黑"/>
                <a:cs typeface="微软雅黑"/>
              </a:rPr>
              <a:t>APP</a:t>
            </a:r>
            <a:r>
              <a:rPr dirty="0" sz="1600" spc="135">
                <a:solidFill>
                  <a:srgbClr val="FFFFFF"/>
                </a:solidFill>
                <a:latin typeface="微软雅黑"/>
                <a:cs typeface="微软雅黑"/>
              </a:rPr>
              <a:t>运营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效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率，减少运营成本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19800"/>
              </a:lnSpc>
            </a:pPr>
            <a:r>
              <a:rPr dirty="0" sz="1600" spc="20">
                <a:solidFill>
                  <a:srgbClr val="FFFFFF"/>
                </a:solidFill>
                <a:latin typeface="微软雅黑"/>
                <a:cs typeface="微软雅黑"/>
              </a:rPr>
              <a:t>支持本地化部署</a:t>
            </a:r>
            <a:r>
              <a:rPr dirty="0" sz="1600" spc="15">
                <a:solidFill>
                  <a:srgbClr val="FFFFFF"/>
                </a:solidFill>
                <a:latin typeface="微软雅黑"/>
                <a:cs typeface="微软雅黑"/>
              </a:rPr>
              <a:t>,</a:t>
            </a:r>
            <a:r>
              <a:rPr dirty="0" sz="1600" spc="20">
                <a:solidFill>
                  <a:srgbClr val="FFFFFF"/>
                </a:solidFill>
                <a:latin typeface="微软雅黑"/>
                <a:cs typeface="微软雅黑"/>
              </a:rPr>
              <a:t>功能模块可根</a:t>
            </a:r>
            <a:r>
              <a:rPr dirty="0" sz="1600" spc="25">
                <a:solidFill>
                  <a:srgbClr val="FFFFFF"/>
                </a:solidFill>
                <a:latin typeface="微软雅黑"/>
                <a:cs typeface="微软雅黑"/>
              </a:rPr>
              <a:t>据业务需求灵活配置</a:t>
            </a:r>
            <a:r>
              <a:rPr dirty="0" sz="1600" spc="20">
                <a:solidFill>
                  <a:srgbClr val="FFFFFF"/>
                </a:solidFill>
                <a:latin typeface="微软雅黑"/>
                <a:cs typeface="微软雅黑"/>
              </a:rPr>
              <a:t>,</a:t>
            </a:r>
            <a:r>
              <a:rPr dirty="0" sz="1600" spc="25">
                <a:solidFill>
                  <a:srgbClr val="FFFFFF"/>
                </a:solidFill>
                <a:latin typeface="微软雅黑"/>
                <a:cs typeface="微软雅黑"/>
              </a:rPr>
              <a:t>特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殊 </a:t>
            </a:r>
            <a:r>
              <a:rPr dirty="0" sz="1600" spc="35">
                <a:solidFill>
                  <a:srgbClr val="FFFFFF"/>
                </a:solidFill>
                <a:latin typeface="微软雅黑"/>
                <a:cs typeface="微软雅黑"/>
              </a:rPr>
              <a:t>功能模块</a:t>
            </a:r>
            <a:r>
              <a:rPr dirty="0" sz="1600" spc="40">
                <a:solidFill>
                  <a:srgbClr val="FFFFFF"/>
                </a:solidFill>
                <a:latin typeface="微软雅黑"/>
                <a:cs typeface="微软雅黑"/>
              </a:rPr>
              <a:t>提供定制化开发</a:t>
            </a:r>
            <a:r>
              <a:rPr dirty="0" sz="1600" spc="35">
                <a:solidFill>
                  <a:srgbClr val="FFFFFF"/>
                </a:solidFill>
                <a:latin typeface="微软雅黑"/>
                <a:cs typeface="微软雅黑"/>
              </a:rPr>
              <a:t>,</a:t>
            </a:r>
            <a:r>
              <a:rPr dirty="0" sz="1600" spc="40">
                <a:solidFill>
                  <a:srgbClr val="FFFFFF"/>
                </a:solidFill>
                <a:latin typeface="微软雅黑"/>
                <a:cs typeface="微软雅黑"/>
              </a:rPr>
              <a:t>满足更多政府、企事业单位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的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特殊业务场景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479749" y="1936445"/>
            <a:ext cx="93980" cy="9397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657549" y="1876120"/>
            <a:ext cx="790575" cy="19557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469714" y="1874215"/>
            <a:ext cx="400050" cy="19875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479749" y="2812745"/>
            <a:ext cx="93980" cy="9397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656279" y="2749245"/>
            <a:ext cx="1211579" cy="20066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479749" y="3689045"/>
            <a:ext cx="93980" cy="9397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666439" y="3628720"/>
            <a:ext cx="592454" cy="19812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293184" y="3638245"/>
            <a:ext cx="144145" cy="18351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469079" y="3641420"/>
            <a:ext cx="197485" cy="18287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682439" y="3629990"/>
            <a:ext cx="187959" cy="19367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479749" y="4565345"/>
            <a:ext cx="93980" cy="93979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658184" y="4504385"/>
            <a:ext cx="1210945" cy="19685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479749" y="5441645"/>
            <a:ext cx="93980" cy="9397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656914" y="5383860"/>
            <a:ext cx="400050" cy="19431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071569" y="5381320"/>
            <a:ext cx="180339" cy="19240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265879" y="5380050"/>
            <a:ext cx="1009014" cy="196215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7" name="object 117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8" name="object 118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9" name="object 119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0" name="object 120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1" name="object 121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2" name="object 122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1670304"/>
            <a:ext cx="12192000" cy="5187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608866" y="6424180"/>
            <a:ext cx="69216" cy="196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67147" y="1487868"/>
            <a:ext cx="1518284" cy="2984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04482" y="1490408"/>
            <a:ext cx="271780" cy="2882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00392" y="1488503"/>
            <a:ext cx="594995" cy="2914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47457" y="1706943"/>
            <a:ext cx="45720" cy="787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09711" y="1491678"/>
            <a:ext cx="1196339" cy="292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242882" y="1490408"/>
            <a:ext cx="271780" cy="2882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534347" y="1486598"/>
            <a:ext cx="1492884" cy="2978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86764" y="512940"/>
            <a:ext cx="2116455" cy="3448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96594" y="2448102"/>
            <a:ext cx="2536494" cy="440989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28469" y="2688031"/>
            <a:ext cx="226694" cy="24066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72308" y="2689936"/>
            <a:ext cx="498475" cy="24257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28674" y="3086176"/>
            <a:ext cx="247650" cy="2413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00453" y="3098876"/>
            <a:ext cx="211454" cy="22796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38579" y="3084271"/>
            <a:ext cx="499109" cy="24574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359914" y="3097606"/>
            <a:ext cx="216535" cy="23113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612008" y="3086811"/>
            <a:ext cx="234315" cy="24193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230401" y="3627958"/>
            <a:ext cx="168402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47700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产品设计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师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系统构架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师</a:t>
            </a:r>
            <a:endParaRPr sz="1600">
              <a:latin typeface="微软雅黑"/>
              <a:cs typeface="微软雅黑"/>
            </a:endParaRPr>
          </a:p>
          <a:p>
            <a:pPr marL="12700" marR="5080">
              <a:lnSpc>
                <a:spcPct val="150000"/>
              </a:lnSpc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专业化的项目经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理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专职化的Q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A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CM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39253" y="3464705"/>
            <a:ext cx="1689100" cy="0"/>
          </a:xfrm>
          <a:custGeom>
            <a:avLst/>
            <a:gdLst/>
            <a:ahLst/>
            <a:cxnLst/>
            <a:rect l="l" t="t" r="r" b="b"/>
            <a:pathLst>
              <a:path w="1689100" h="0">
                <a:moveTo>
                  <a:pt x="0" y="0"/>
                </a:moveTo>
                <a:lnTo>
                  <a:pt x="1689100" y="0"/>
                </a:lnTo>
              </a:path>
            </a:pathLst>
          </a:custGeom>
          <a:ln w="12700">
            <a:solidFill>
              <a:srgbClr val="1B43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11618" y="2688031"/>
            <a:ext cx="1299070" cy="5457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66672" y="5661659"/>
            <a:ext cx="1043940" cy="5638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753688" y="2448115"/>
            <a:ext cx="2536494" cy="440988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152963" y="2686126"/>
            <a:ext cx="502920" cy="24765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73028" y="2688031"/>
            <a:ext cx="226695" cy="24066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916868" y="2689936"/>
            <a:ext cx="498475" cy="24257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27233" y="3080461"/>
            <a:ext cx="1511934" cy="24955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030992" y="3561918"/>
            <a:ext cx="12515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CMMI5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体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系 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IS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O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9001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体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系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937634" y="3464705"/>
            <a:ext cx="1689100" cy="0"/>
          </a:xfrm>
          <a:custGeom>
            <a:avLst/>
            <a:gdLst/>
            <a:ahLst/>
            <a:cxnLst/>
            <a:rect l="l" t="t" r="r" b="b"/>
            <a:pathLst>
              <a:path w="1689100" h="0">
                <a:moveTo>
                  <a:pt x="0" y="0"/>
                </a:moveTo>
                <a:lnTo>
                  <a:pt x="1689100" y="0"/>
                </a:lnTo>
              </a:path>
            </a:pathLst>
          </a:custGeom>
          <a:ln w="12700">
            <a:solidFill>
              <a:srgbClr val="1B43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64152" y="5652515"/>
            <a:ext cx="1043939" cy="5638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07434" y="2712516"/>
            <a:ext cx="339407" cy="52127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436499" y="2448115"/>
            <a:ext cx="2536494" cy="440988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75525" y="2686126"/>
            <a:ext cx="1261110" cy="2476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58861" y="2699461"/>
            <a:ext cx="219709" cy="23304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772986" y="3084906"/>
            <a:ext cx="1513839" cy="24574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6646658" y="3561918"/>
            <a:ext cx="16700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过程质量度量体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系 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Q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A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质量保证体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系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605993" y="3464705"/>
            <a:ext cx="1689100" cy="0"/>
          </a:xfrm>
          <a:custGeom>
            <a:avLst/>
            <a:gdLst/>
            <a:ahLst/>
            <a:cxnLst/>
            <a:rect l="l" t="t" r="r" b="b"/>
            <a:pathLst>
              <a:path w="1689100" h="0">
                <a:moveTo>
                  <a:pt x="0" y="0"/>
                </a:moveTo>
                <a:lnTo>
                  <a:pt x="1689100" y="0"/>
                </a:lnTo>
              </a:path>
            </a:pathLst>
          </a:custGeom>
          <a:ln w="12700">
            <a:solidFill>
              <a:srgbClr val="1B43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011923" y="5652515"/>
            <a:ext cx="1043940" cy="5638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303264" y="2712516"/>
            <a:ext cx="339407" cy="52127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112960" y="2448102"/>
            <a:ext cx="2189010" cy="440989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530041" y="2686126"/>
            <a:ext cx="1251584" cy="24828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403041" y="3084271"/>
            <a:ext cx="1005839" cy="24637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422852" y="3096336"/>
            <a:ext cx="241300" cy="23304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680662" y="3081731"/>
            <a:ext cx="241933" cy="24637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9340278" y="3623817"/>
            <a:ext cx="163512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96875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技术评审体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系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测试体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系</a:t>
            </a:r>
            <a:endParaRPr sz="1600">
              <a:latin typeface="微软雅黑"/>
              <a:cs typeface="微软雅黑"/>
            </a:endParaRPr>
          </a:p>
          <a:p>
            <a:pPr marL="12700" marR="5080">
              <a:lnSpc>
                <a:spcPct val="150000"/>
              </a:lnSpc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标准规范和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CBB库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研发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IT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平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313570" y="3464699"/>
            <a:ext cx="1689100" cy="0"/>
          </a:xfrm>
          <a:custGeom>
            <a:avLst/>
            <a:gdLst/>
            <a:ahLst/>
            <a:cxnLst/>
            <a:rect l="l" t="t" r="r" b="b"/>
            <a:pathLst>
              <a:path w="1689100" h="0">
                <a:moveTo>
                  <a:pt x="0" y="0"/>
                </a:moveTo>
                <a:lnTo>
                  <a:pt x="1689100" y="0"/>
                </a:lnTo>
              </a:path>
            </a:pathLst>
          </a:custGeom>
          <a:ln w="12700">
            <a:solidFill>
              <a:srgbClr val="1B43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685019" y="5652515"/>
            <a:ext cx="1043940" cy="5638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999080" y="2712516"/>
            <a:ext cx="339407" cy="52127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143021" y="4733455"/>
            <a:ext cx="2081530" cy="538480"/>
          </a:xfrm>
          <a:custGeom>
            <a:avLst/>
            <a:gdLst/>
            <a:ahLst/>
            <a:cxnLst/>
            <a:rect l="l" t="t" r="r" b="b"/>
            <a:pathLst>
              <a:path w="2081529" h="538479">
                <a:moveTo>
                  <a:pt x="2068296" y="538187"/>
                </a:moveTo>
                <a:lnTo>
                  <a:pt x="12700" y="538187"/>
                </a:lnTo>
                <a:lnTo>
                  <a:pt x="10223" y="537946"/>
                </a:lnTo>
                <a:lnTo>
                  <a:pt x="0" y="525487"/>
                </a:lnTo>
                <a:lnTo>
                  <a:pt x="0" y="12700"/>
                </a:lnTo>
                <a:lnTo>
                  <a:pt x="12700" y="0"/>
                </a:lnTo>
                <a:lnTo>
                  <a:pt x="2068296" y="0"/>
                </a:lnTo>
                <a:lnTo>
                  <a:pt x="2080996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512787"/>
                </a:lnTo>
                <a:lnTo>
                  <a:pt x="12700" y="512787"/>
                </a:lnTo>
                <a:lnTo>
                  <a:pt x="25400" y="525487"/>
                </a:lnTo>
                <a:lnTo>
                  <a:pt x="2080996" y="525487"/>
                </a:lnTo>
                <a:lnTo>
                  <a:pt x="2080755" y="527964"/>
                </a:lnTo>
                <a:lnTo>
                  <a:pt x="2070773" y="537946"/>
                </a:lnTo>
                <a:lnTo>
                  <a:pt x="2068296" y="538187"/>
                </a:lnTo>
                <a:close/>
              </a:path>
              <a:path w="2081529" h="5384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081529" h="538479">
                <a:moveTo>
                  <a:pt x="2055596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55596" y="12700"/>
                </a:lnTo>
                <a:lnTo>
                  <a:pt x="2055596" y="25400"/>
                </a:lnTo>
                <a:close/>
              </a:path>
              <a:path w="2081529" h="538479">
                <a:moveTo>
                  <a:pt x="2055596" y="525487"/>
                </a:moveTo>
                <a:lnTo>
                  <a:pt x="2055596" y="12700"/>
                </a:lnTo>
                <a:lnTo>
                  <a:pt x="2068296" y="25400"/>
                </a:lnTo>
                <a:lnTo>
                  <a:pt x="2080996" y="25400"/>
                </a:lnTo>
                <a:lnTo>
                  <a:pt x="2080996" y="512787"/>
                </a:lnTo>
                <a:lnTo>
                  <a:pt x="2068296" y="512787"/>
                </a:lnTo>
                <a:lnTo>
                  <a:pt x="2055596" y="525487"/>
                </a:lnTo>
                <a:close/>
              </a:path>
              <a:path w="2081529" h="538479">
                <a:moveTo>
                  <a:pt x="2080996" y="25400"/>
                </a:moveTo>
                <a:lnTo>
                  <a:pt x="2068296" y="25400"/>
                </a:lnTo>
                <a:lnTo>
                  <a:pt x="2055596" y="12700"/>
                </a:lnTo>
                <a:lnTo>
                  <a:pt x="2080996" y="12700"/>
                </a:lnTo>
                <a:lnTo>
                  <a:pt x="2080996" y="25400"/>
                </a:lnTo>
                <a:close/>
              </a:path>
              <a:path w="2081529" h="538479">
                <a:moveTo>
                  <a:pt x="25400" y="525487"/>
                </a:moveTo>
                <a:lnTo>
                  <a:pt x="12700" y="512787"/>
                </a:lnTo>
                <a:lnTo>
                  <a:pt x="25400" y="512787"/>
                </a:lnTo>
                <a:lnTo>
                  <a:pt x="25400" y="525487"/>
                </a:lnTo>
                <a:close/>
              </a:path>
              <a:path w="2081529" h="538479">
                <a:moveTo>
                  <a:pt x="2055596" y="525487"/>
                </a:moveTo>
                <a:lnTo>
                  <a:pt x="25400" y="525487"/>
                </a:lnTo>
                <a:lnTo>
                  <a:pt x="25400" y="512787"/>
                </a:lnTo>
                <a:lnTo>
                  <a:pt x="2055596" y="512787"/>
                </a:lnTo>
                <a:lnTo>
                  <a:pt x="2055596" y="525487"/>
                </a:lnTo>
                <a:close/>
              </a:path>
              <a:path w="2081529" h="538479">
                <a:moveTo>
                  <a:pt x="2080996" y="525487"/>
                </a:moveTo>
                <a:lnTo>
                  <a:pt x="2055596" y="525487"/>
                </a:lnTo>
                <a:lnTo>
                  <a:pt x="2068296" y="512787"/>
                </a:lnTo>
                <a:lnTo>
                  <a:pt x="2080996" y="512787"/>
                </a:lnTo>
                <a:lnTo>
                  <a:pt x="2080996" y="5254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00100" y="1627632"/>
            <a:ext cx="2673095" cy="19202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014727" y="1527047"/>
            <a:ext cx="1996439" cy="15087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496997" y="1948662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11247" y="1481740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12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715255" y="1482166"/>
            <a:ext cx="322072" cy="32255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780953" y="1593888"/>
            <a:ext cx="188734" cy="13986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2" name="object 82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3" name="object 83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4" name="object 84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5" name="object 85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6" name="object 86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7" name="object 87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7437" y="6425450"/>
            <a:ext cx="121286" cy="1949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383791"/>
            <a:ext cx="12191999" cy="54742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52029" y="514210"/>
            <a:ext cx="250825" cy="3219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59369" y="518020"/>
            <a:ext cx="346710" cy="3162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93885" y="385607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5738" y="0"/>
                </a:lnTo>
              </a:path>
            </a:pathLst>
          </a:custGeom>
          <a:ln w="1905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59781" y="3636314"/>
            <a:ext cx="191770" cy="226695"/>
          </a:xfrm>
          <a:custGeom>
            <a:avLst/>
            <a:gdLst/>
            <a:ahLst/>
            <a:cxnLst/>
            <a:rect l="l" t="t" r="r" b="b"/>
            <a:pathLst>
              <a:path w="191770" h="226695">
                <a:moveTo>
                  <a:pt x="19697" y="226567"/>
                </a:moveTo>
                <a:lnTo>
                  <a:pt x="0" y="210527"/>
                </a:lnTo>
                <a:lnTo>
                  <a:pt x="171450" y="0"/>
                </a:lnTo>
                <a:lnTo>
                  <a:pt x="191147" y="16040"/>
                </a:lnTo>
                <a:lnTo>
                  <a:pt x="19697" y="226567"/>
                </a:lnTo>
                <a:close/>
              </a:path>
            </a:pathLst>
          </a:custGeom>
          <a:solidFill>
            <a:srgbClr val="92FD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41073" y="3645103"/>
            <a:ext cx="3409950" cy="0"/>
          </a:xfrm>
          <a:custGeom>
            <a:avLst/>
            <a:gdLst/>
            <a:ahLst/>
            <a:cxnLst/>
            <a:rect l="l" t="t" r="r" b="b"/>
            <a:pathLst>
              <a:path w="3409950" h="0">
                <a:moveTo>
                  <a:pt x="0" y="0"/>
                </a:moveTo>
                <a:lnTo>
                  <a:pt x="3409492" y="0"/>
                </a:lnTo>
              </a:path>
            </a:pathLst>
          </a:custGeom>
          <a:ln w="26924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22220" y="2292096"/>
            <a:ext cx="2673095" cy="192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36848" y="2191511"/>
            <a:ext cx="1996439" cy="1508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19397" y="2613088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05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33634" y="2146160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64891" y="2628900"/>
            <a:ext cx="7063740" cy="8671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600612" y="6425450"/>
            <a:ext cx="112317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312420"/>
            <a:ext cx="12192000" cy="65455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58823" y="3584447"/>
            <a:ext cx="1677924" cy="2636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15767" y="3584447"/>
            <a:ext cx="2049779" cy="2636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86655" y="3584447"/>
            <a:ext cx="2048255" cy="2636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30111" y="3584447"/>
            <a:ext cx="2049779" cy="2636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09472" y="2008441"/>
            <a:ext cx="363804" cy="36407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90059" y="1985581"/>
            <a:ext cx="363372" cy="3640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91247" y="2444851"/>
            <a:ext cx="0" cy="1137920"/>
          </a:xfrm>
          <a:custGeom>
            <a:avLst/>
            <a:gdLst/>
            <a:ahLst/>
            <a:cxnLst/>
            <a:rect l="l" t="t" r="r" b="b"/>
            <a:pathLst>
              <a:path w="0" h="1137920">
                <a:moveTo>
                  <a:pt x="0" y="0"/>
                </a:moveTo>
                <a:lnTo>
                  <a:pt x="0" y="1137716"/>
                </a:lnTo>
              </a:path>
            </a:pathLst>
          </a:custGeom>
          <a:ln w="9525">
            <a:solidFill>
              <a:srgbClr val="92FD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71403" y="2421991"/>
            <a:ext cx="0" cy="1137920"/>
          </a:xfrm>
          <a:custGeom>
            <a:avLst/>
            <a:gdLst/>
            <a:ahLst/>
            <a:cxnLst/>
            <a:rect l="l" t="t" r="r" b="b"/>
            <a:pathLst>
              <a:path w="0" h="1137920">
                <a:moveTo>
                  <a:pt x="0" y="0"/>
                </a:moveTo>
                <a:lnTo>
                  <a:pt x="0" y="1137704"/>
                </a:lnTo>
              </a:path>
            </a:pathLst>
          </a:custGeom>
          <a:ln w="9525">
            <a:solidFill>
              <a:srgbClr val="92FD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19491" y="2085276"/>
            <a:ext cx="145414" cy="2343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93481" y="2085276"/>
            <a:ext cx="151765" cy="2381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71916" y="2085276"/>
            <a:ext cx="151764" cy="2381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51709" y="2085276"/>
            <a:ext cx="147825" cy="2381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007144" y="5201196"/>
            <a:ext cx="145415" cy="23431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81134" y="5201196"/>
            <a:ext cx="151764" cy="2381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377984" y="5199926"/>
            <a:ext cx="81914" cy="23558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42449" y="5201196"/>
            <a:ext cx="145414" cy="23431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71034" y="2062416"/>
            <a:ext cx="145414" cy="2343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45024" y="2062416"/>
            <a:ext cx="151752" cy="2381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241874" y="2061146"/>
            <a:ext cx="81902" cy="23558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414594" y="2066226"/>
            <a:ext cx="130810" cy="23431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27990" y="5214620"/>
            <a:ext cx="145415" cy="23431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98830" y="5213350"/>
            <a:ext cx="81914" cy="23558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01980" y="5214620"/>
            <a:ext cx="151764" cy="2381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60227" y="5214620"/>
            <a:ext cx="149022" cy="2381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500695" y="2435225"/>
            <a:ext cx="2378710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通过CMMI</a:t>
            </a:r>
            <a:r>
              <a:rPr dirty="0" sz="1800" spc="-9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ML3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评估，  公司体系版本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V1.0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728336" y="2388044"/>
            <a:ext cx="2205355" cy="7378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dirty="0" sz="1800"/>
              <a:t>通过CMMI</a:t>
            </a:r>
            <a:r>
              <a:rPr dirty="0" sz="1800" spc="-90"/>
              <a:t> </a:t>
            </a:r>
            <a:r>
              <a:rPr dirty="0" sz="1800" spc="-5"/>
              <a:t>ML5</a:t>
            </a:r>
            <a:r>
              <a:rPr dirty="0" sz="1800"/>
              <a:t>评估,  公司体系版本</a:t>
            </a:r>
            <a:r>
              <a:rPr dirty="0" sz="1800" spc="-5"/>
              <a:t>V1.2</a:t>
            </a:r>
            <a:endParaRPr sz="1800"/>
          </a:p>
        </p:txBody>
      </p:sp>
      <p:sp>
        <p:nvSpPr>
          <p:cNvPr id="53" name="object 53"/>
          <p:cNvSpPr txBox="1"/>
          <p:nvPr/>
        </p:nvSpPr>
        <p:spPr>
          <a:xfrm>
            <a:off x="2936951" y="4230369"/>
            <a:ext cx="2205355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通过CMMI</a:t>
            </a:r>
            <a:r>
              <a:rPr dirty="0" sz="1800" spc="-9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ML4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评估,  公司体系版本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V1.1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47777" y="4230369"/>
            <a:ext cx="2205355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通过CMMI</a:t>
            </a:r>
            <a:r>
              <a:rPr dirty="0" sz="1800" spc="-9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ML5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复评,  公司体系版本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V1.3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537460" y="5099532"/>
            <a:ext cx="363766" cy="36407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051803" y="5099532"/>
            <a:ext cx="363816" cy="36407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719184" y="3889489"/>
            <a:ext cx="0" cy="1137920"/>
          </a:xfrm>
          <a:custGeom>
            <a:avLst/>
            <a:gdLst/>
            <a:ahLst/>
            <a:cxnLst/>
            <a:rect l="l" t="t" r="r" b="b"/>
            <a:pathLst>
              <a:path w="0" h="1137920">
                <a:moveTo>
                  <a:pt x="0" y="0"/>
                </a:moveTo>
                <a:lnTo>
                  <a:pt x="0" y="1137704"/>
                </a:lnTo>
              </a:path>
            </a:pathLst>
          </a:custGeom>
          <a:ln w="9525">
            <a:solidFill>
              <a:srgbClr val="92FD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33591" y="3889489"/>
            <a:ext cx="0" cy="1137920"/>
          </a:xfrm>
          <a:custGeom>
            <a:avLst/>
            <a:gdLst/>
            <a:ahLst/>
            <a:cxnLst/>
            <a:rect l="l" t="t" r="r" b="b"/>
            <a:pathLst>
              <a:path w="0" h="1137920">
                <a:moveTo>
                  <a:pt x="0" y="0"/>
                </a:moveTo>
                <a:lnTo>
                  <a:pt x="0" y="1137704"/>
                </a:lnTo>
              </a:path>
            </a:pathLst>
          </a:custGeom>
          <a:ln w="9525">
            <a:solidFill>
              <a:srgbClr val="92FD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97952" y="3584447"/>
            <a:ext cx="2049779" cy="26365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783068" y="1960181"/>
            <a:ext cx="364134" cy="36407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965173" y="2421991"/>
            <a:ext cx="0" cy="1137920"/>
          </a:xfrm>
          <a:custGeom>
            <a:avLst/>
            <a:gdLst/>
            <a:ahLst/>
            <a:cxnLst/>
            <a:rect l="l" t="t" r="r" b="b"/>
            <a:pathLst>
              <a:path w="0" h="1137920">
                <a:moveTo>
                  <a:pt x="0" y="0"/>
                </a:moveTo>
                <a:lnTo>
                  <a:pt x="0" y="1137704"/>
                </a:lnTo>
              </a:path>
            </a:pathLst>
          </a:custGeom>
          <a:ln w="9525">
            <a:solidFill>
              <a:srgbClr val="92FD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364791" y="2037016"/>
            <a:ext cx="145415" cy="23431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538781" y="2037016"/>
            <a:ext cx="151764" cy="23812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721661" y="2037016"/>
            <a:ext cx="145415" cy="2343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914066" y="2035746"/>
            <a:ext cx="81915" cy="23558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8424951" y="2382329"/>
            <a:ext cx="2244725" cy="73787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CMMI2.0</a:t>
            </a:r>
            <a:r>
              <a:rPr dirty="0" sz="1800" spc="-5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ML5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复评，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公司体系版本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V2.0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110513" y="487959"/>
            <a:ext cx="288925" cy="33146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29918" y="486054"/>
            <a:ext cx="2383790" cy="3333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830218" y="487324"/>
            <a:ext cx="1362710" cy="33210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223408" y="657504"/>
            <a:ext cx="99060" cy="254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362600" y="509549"/>
            <a:ext cx="194182" cy="26796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608853" y="513994"/>
            <a:ext cx="267970" cy="25908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944133" y="513994"/>
            <a:ext cx="267970" cy="25908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279413" y="513994"/>
            <a:ext cx="33654" cy="25907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7" name="object 7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8" name="object 7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9" name="object 7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0" name="object 8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1" name="object 8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584737" y="6428625"/>
            <a:ext cx="142876" cy="191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594359"/>
            <a:ext cx="12192000" cy="62636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74345" y="5384622"/>
            <a:ext cx="2231021" cy="11633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67523" y="500875"/>
            <a:ext cx="168909" cy="2730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70723" y="500875"/>
            <a:ext cx="177164" cy="2774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84083" y="500875"/>
            <a:ext cx="168909" cy="2730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08238" y="498970"/>
            <a:ext cx="95885" cy="2749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86673" y="475475"/>
            <a:ext cx="344169" cy="3460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52433" y="500875"/>
            <a:ext cx="201929" cy="27749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08338" y="505320"/>
            <a:ext cx="277495" cy="26860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55683" y="505320"/>
            <a:ext cx="277494" cy="26860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503028" y="505320"/>
            <a:ext cx="34925" cy="2686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578593" y="477380"/>
            <a:ext cx="699770" cy="3448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291698" y="473570"/>
            <a:ext cx="700405" cy="34734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9048902" y="1819782"/>
            <a:ext cx="1302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6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次运行检查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62507" y="4412919"/>
            <a:ext cx="2082800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研发中心全面推广，  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QA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按周审计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70968" y="1819782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三个项目启动试点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16616" y="4602784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体系培训、视频宣传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331453" y="1308608"/>
            <a:ext cx="2540000" cy="1094105"/>
          </a:xfrm>
          <a:prstGeom prst="rect"/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800"/>
              <a:t>基于</a:t>
            </a:r>
            <a:r>
              <a:rPr dirty="0" sz="1800" spc="-5"/>
              <a:t>CMMI1.3-&gt;2.0</a:t>
            </a:r>
            <a:r>
              <a:rPr dirty="0" sz="1800"/>
              <a:t>要</a:t>
            </a:r>
            <a:endParaRPr sz="1800"/>
          </a:p>
          <a:p>
            <a:pPr marL="12700" marR="5080">
              <a:lnSpc>
                <a:spcPct val="129900"/>
              </a:lnSpc>
            </a:pPr>
            <a:r>
              <a:rPr dirty="0" sz="1800"/>
              <a:t>求、项目研发模式转变、 协同工具更替等</a:t>
            </a:r>
            <a:endParaRPr sz="1800"/>
          </a:p>
        </p:txBody>
      </p:sp>
      <p:sp>
        <p:nvSpPr>
          <p:cNvPr id="44" name="object 44"/>
          <p:cNvSpPr/>
          <p:nvPr/>
        </p:nvSpPr>
        <p:spPr>
          <a:xfrm>
            <a:off x="2294966" y="39599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94966" y="38710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94966" y="37821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94966" y="36932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94966" y="36043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94966" y="35154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94966" y="34265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294966" y="33376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94966" y="32487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94966" y="31598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94966" y="30709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94966" y="298207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07920" y="2884690"/>
            <a:ext cx="1741170" cy="1207135"/>
          </a:xfrm>
          <a:custGeom>
            <a:avLst/>
            <a:gdLst/>
            <a:ahLst/>
            <a:cxnLst/>
            <a:rect l="l" t="t" r="r" b="b"/>
            <a:pathLst>
              <a:path w="1741170" h="1207135">
                <a:moveTo>
                  <a:pt x="301628" y="603256"/>
                </a:moveTo>
                <a:lnTo>
                  <a:pt x="297370" y="594741"/>
                </a:lnTo>
                <a:lnTo>
                  <a:pt x="308724" y="589064"/>
                </a:lnTo>
                <a:lnTo>
                  <a:pt x="314413" y="600417"/>
                </a:lnTo>
                <a:lnTo>
                  <a:pt x="310040" y="602602"/>
                </a:lnTo>
                <a:lnTo>
                  <a:pt x="301955" y="602602"/>
                </a:lnTo>
                <a:lnTo>
                  <a:pt x="301628" y="603256"/>
                </a:lnTo>
                <a:close/>
              </a:path>
              <a:path w="1741170" h="1207135">
                <a:moveTo>
                  <a:pt x="303047" y="606094"/>
                </a:moveTo>
                <a:lnTo>
                  <a:pt x="301628" y="603256"/>
                </a:lnTo>
                <a:lnTo>
                  <a:pt x="301955" y="602602"/>
                </a:lnTo>
                <a:lnTo>
                  <a:pt x="305997" y="604621"/>
                </a:lnTo>
                <a:lnTo>
                  <a:pt x="303047" y="606094"/>
                </a:lnTo>
                <a:close/>
              </a:path>
              <a:path w="1741170" h="1207135">
                <a:moveTo>
                  <a:pt x="305997" y="604621"/>
                </a:moveTo>
                <a:lnTo>
                  <a:pt x="301955" y="602602"/>
                </a:lnTo>
                <a:lnTo>
                  <a:pt x="310040" y="602602"/>
                </a:lnTo>
                <a:lnTo>
                  <a:pt x="305997" y="604621"/>
                </a:lnTo>
                <a:close/>
              </a:path>
              <a:path w="1741170" h="1207135">
                <a:moveTo>
                  <a:pt x="307632" y="619645"/>
                </a:moveTo>
                <a:lnTo>
                  <a:pt x="296278" y="613956"/>
                </a:lnTo>
                <a:lnTo>
                  <a:pt x="301628" y="603256"/>
                </a:lnTo>
                <a:lnTo>
                  <a:pt x="303047" y="606094"/>
                </a:lnTo>
                <a:lnTo>
                  <a:pt x="308948" y="606094"/>
                </a:lnTo>
                <a:lnTo>
                  <a:pt x="313321" y="608279"/>
                </a:lnTo>
                <a:lnTo>
                  <a:pt x="307632" y="619645"/>
                </a:lnTo>
                <a:close/>
              </a:path>
              <a:path w="1741170" h="1207135">
                <a:moveTo>
                  <a:pt x="308948" y="606094"/>
                </a:moveTo>
                <a:lnTo>
                  <a:pt x="303047" y="606094"/>
                </a:lnTo>
                <a:lnTo>
                  <a:pt x="305997" y="604621"/>
                </a:lnTo>
                <a:lnTo>
                  <a:pt x="308948" y="606094"/>
                </a:lnTo>
                <a:close/>
              </a:path>
              <a:path w="1741170" h="1207135">
                <a:moveTo>
                  <a:pt x="291693" y="583374"/>
                </a:moveTo>
                <a:lnTo>
                  <a:pt x="286016" y="572020"/>
                </a:lnTo>
                <a:lnTo>
                  <a:pt x="297370" y="566343"/>
                </a:lnTo>
                <a:lnTo>
                  <a:pt x="303047" y="577697"/>
                </a:lnTo>
                <a:lnTo>
                  <a:pt x="291693" y="583374"/>
                </a:lnTo>
                <a:close/>
              </a:path>
              <a:path w="1741170" h="1207135">
                <a:moveTo>
                  <a:pt x="280327" y="560666"/>
                </a:moveTo>
                <a:lnTo>
                  <a:pt x="274650" y="549300"/>
                </a:lnTo>
                <a:lnTo>
                  <a:pt x="286016" y="543623"/>
                </a:lnTo>
                <a:lnTo>
                  <a:pt x="291693" y="554977"/>
                </a:lnTo>
                <a:lnTo>
                  <a:pt x="280327" y="560666"/>
                </a:lnTo>
                <a:close/>
              </a:path>
              <a:path w="1741170" h="1207135">
                <a:moveTo>
                  <a:pt x="268973" y="537946"/>
                </a:moveTo>
                <a:lnTo>
                  <a:pt x="263296" y="526580"/>
                </a:lnTo>
                <a:lnTo>
                  <a:pt x="274650" y="520903"/>
                </a:lnTo>
                <a:lnTo>
                  <a:pt x="280327" y="532257"/>
                </a:lnTo>
                <a:lnTo>
                  <a:pt x="268973" y="537946"/>
                </a:lnTo>
                <a:close/>
              </a:path>
              <a:path w="1741170" h="1207135">
                <a:moveTo>
                  <a:pt x="257619" y="515226"/>
                </a:moveTo>
                <a:lnTo>
                  <a:pt x="251929" y="503859"/>
                </a:lnTo>
                <a:lnTo>
                  <a:pt x="263296" y="498182"/>
                </a:lnTo>
                <a:lnTo>
                  <a:pt x="268973" y="509549"/>
                </a:lnTo>
                <a:lnTo>
                  <a:pt x="257619" y="515226"/>
                </a:lnTo>
                <a:close/>
              </a:path>
              <a:path w="1741170" h="1207135">
                <a:moveTo>
                  <a:pt x="246253" y="492506"/>
                </a:moveTo>
                <a:lnTo>
                  <a:pt x="240576" y="481152"/>
                </a:lnTo>
                <a:lnTo>
                  <a:pt x="251929" y="475462"/>
                </a:lnTo>
                <a:lnTo>
                  <a:pt x="257619" y="486829"/>
                </a:lnTo>
                <a:lnTo>
                  <a:pt x="246253" y="492506"/>
                </a:lnTo>
                <a:close/>
              </a:path>
              <a:path w="1741170" h="1207135">
                <a:moveTo>
                  <a:pt x="234899" y="469785"/>
                </a:moveTo>
                <a:lnTo>
                  <a:pt x="229209" y="458431"/>
                </a:lnTo>
                <a:lnTo>
                  <a:pt x="240576" y="452742"/>
                </a:lnTo>
                <a:lnTo>
                  <a:pt x="246253" y="464108"/>
                </a:lnTo>
                <a:lnTo>
                  <a:pt x="234899" y="469785"/>
                </a:lnTo>
                <a:close/>
              </a:path>
              <a:path w="1741170" h="1207135">
                <a:moveTo>
                  <a:pt x="223532" y="447065"/>
                </a:moveTo>
                <a:lnTo>
                  <a:pt x="217855" y="435711"/>
                </a:lnTo>
                <a:lnTo>
                  <a:pt x="229209" y="430034"/>
                </a:lnTo>
                <a:lnTo>
                  <a:pt x="234899" y="441388"/>
                </a:lnTo>
                <a:lnTo>
                  <a:pt x="223532" y="447065"/>
                </a:lnTo>
                <a:close/>
              </a:path>
              <a:path w="1741170" h="1207135">
                <a:moveTo>
                  <a:pt x="212178" y="424345"/>
                </a:moveTo>
                <a:lnTo>
                  <a:pt x="206502" y="412991"/>
                </a:lnTo>
                <a:lnTo>
                  <a:pt x="217855" y="407314"/>
                </a:lnTo>
                <a:lnTo>
                  <a:pt x="223532" y="418668"/>
                </a:lnTo>
                <a:lnTo>
                  <a:pt x="212178" y="424345"/>
                </a:lnTo>
                <a:close/>
              </a:path>
              <a:path w="1741170" h="1207135">
                <a:moveTo>
                  <a:pt x="200812" y="401637"/>
                </a:moveTo>
                <a:lnTo>
                  <a:pt x="195135" y="390271"/>
                </a:lnTo>
                <a:lnTo>
                  <a:pt x="206502" y="384594"/>
                </a:lnTo>
                <a:lnTo>
                  <a:pt x="212178" y="395947"/>
                </a:lnTo>
                <a:lnTo>
                  <a:pt x="200812" y="401637"/>
                </a:lnTo>
                <a:close/>
              </a:path>
              <a:path w="1741170" h="1207135">
                <a:moveTo>
                  <a:pt x="189458" y="378917"/>
                </a:moveTo>
                <a:lnTo>
                  <a:pt x="183781" y="367550"/>
                </a:lnTo>
                <a:lnTo>
                  <a:pt x="195135" y="361873"/>
                </a:lnTo>
                <a:lnTo>
                  <a:pt x="200812" y="373227"/>
                </a:lnTo>
                <a:lnTo>
                  <a:pt x="189458" y="378917"/>
                </a:lnTo>
                <a:close/>
              </a:path>
              <a:path w="1741170" h="1207135">
                <a:moveTo>
                  <a:pt x="178104" y="356196"/>
                </a:moveTo>
                <a:lnTo>
                  <a:pt x="172415" y="344830"/>
                </a:lnTo>
                <a:lnTo>
                  <a:pt x="183781" y="339153"/>
                </a:lnTo>
                <a:lnTo>
                  <a:pt x="189458" y="350520"/>
                </a:lnTo>
                <a:lnTo>
                  <a:pt x="178104" y="356196"/>
                </a:lnTo>
                <a:close/>
              </a:path>
              <a:path w="1741170" h="1207135">
                <a:moveTo>
                  <a:pt x="166738" y="333476"/>
                </a:moveTo>
                <a:lnTo>
                  <a:pt x="161061" y="322122"/>
                </a:lnTo>
                <a:lnTo>
                  <a:pt x="172415" y="316433"/>
                </a:lnTo>
                <a:lnTo>
                  <a:pt x="178104" y="327799"/>
                </a:lnTo>
                <a:lnTo>
                  <a:pt x="166738" y="333476"/>
                </a:lnTo>
                <a:close/>
              </a:path>
              <a:path w="1741170" h="1207135">
                <a:moveTo>
                  <a:pt x="155384" y="310756"/>
                </a:moveTo>
                <a:lnTo>
                  <a:pt x="149694" y="299402"/>
                </a:lnTo>
                <a:lnTo>
                  <a:pt x="161061" y="293712"/>
                </a:lnTo>
                <a:lnTo>
                  <a:pt x="166738" y="305079"/>
                </a:lnTo>
                <a:lnTo>
                  <a:pt x="155384" y="310756"/>
                </a:lnTo>
                <a:close/>
              </a:path>
              <a:path w="1741170" h="1207135">
                <a:moveTo>
                  <a:pt x="144018" y="288036"/>
                </a:moveTo>
                <a:lnTo>
                  <a:pt x="138341" y="276682"/>
                </a:lnTo>
                <a:lnTo>
                  <a:pt x="149694" y="271005"/>
                </a:lnTo>
                <a:lnTo>
                  <a:pt x="155384" y="282359"/>
                </a:lnTo>
                <a:lnTo>
                  <a:pt x="144018" y="288036"/>
                </a:lnTo>
                <a:close/>
              </a:path>
              <a:path w="1741170" h="1207135">
                <a:moveTo>
                  <a:pt x="132664" y="265315"/>
                </a:moveTo>
                <a:lnTo>
                  <a:pt x="126987" y="253961"/>
                </a:lnTo>
                <a:lnTo>
                  <a:pt x="138341" y="248285"/>
                </a:lnTo>
                <a:lnTo>
                  <a:pt x="144018" y="259638"/>
                </a:lnTo>
                <a:lnTo>
                  <a:pt x="132664" y="265315"/>
                </a:lnTo>
                <a:close/>
              </a:path>
              <a:path w="1741170" h="1207135">
                <a:moveTo>
                  <a:pt x="121297" y="242608"/>
                </a:moveTo>
                <a:lnTo>
                  <a:pt x="115620" y="231241"/>
                </a:lnTo>
                <a:lnTo>
                  <a:pt x="126987" y="225564"/>
                </a:lnTo>
                <a:lnTo>
                  <a:pt x="132664" y="236918"/>
                </a:lnTo>
                <a:lnTo>
                  <a:pt x="121297" y="242608"/>
                </a:lnTo>
                <a:close/>
              </a:path>
              <a:path w="1741170" h="1207135">
                <a:moveTo>
                  <a:pt x="109943" y="219887"/>
                </a:moveTo>
                <a:lnTo>
                  <a:pt x="104267" y="208521"/>
                </a:lnTo>
                <a:lnTo>
                  <a:pt x="115620" y="202844"/>
                </a:lnTo>
                <a:lnTo>
                  <a:pt x="121297" y="214210"/>
                </a:lnTo>
                <a:lnTo>
                  <a:pt x="109943" y="219887"/>
                </a:lnTo>
                <a:close/>
              </a:path>
              <a:path w="1741170" h="1207135">
                <a:moveTo>
                  <a:pt x="98590" y="197167"/>
                </a:moveTo>
                <a:lnTo>
                  <a:pt x="92900" y="185801"/>
                </a:lnTo>
                <a:lnTo>
                  <a:pt x="104267" y="180124"/>
                </a:lnTo>
                <a:lnTo>
                  <a:pt x="109943" y="191490"/>
                </a:lnTo>
                <a:lnTo>
                  <a:pt x="98590" y="197167"/>
                </a:lnTo>
                <a:close/>
              </a:path>
              <a:path w="1741170" h="1207135">
                <a:moveTo>
                  <a:pt x="87223" y="174447"/>
                </a:moveTo>
                <a:lnTo>
                  <a:pt x="81546" y="163093"/>
                </a:lnTo>
                <a:lnTo>
                  <a:pt x="92900" y="157403"/>
                </a:lnTo>
                <a:lnTo>
                  <a:pt x="98590" y="168770"/>
                </a:lnTo>
                <a:lnTo>
                  <a:pt x="87223" y="174447"/>
                </a:lnTo>
                <a:close/>
              </a:path>
              <a:path w="1741170" h="1207135">
                <a:moveTo>
                  <a:pt x="75869" y="151726"/>
                </a:moveTo>
                <a:lnTo>
                  <a:pt x="70180" y="140373"/>
                </a:lnTo>
                <a:lnTo>
                  <a:pt x="81546" y="134696"/>
                </a:lnTo>
                <a:lnTo>
                  <a:pt x="87223" y="146050"/>
                </a:lnTo>
                <a:lnTo>
                  <a:pt x="75869" y="151726"/>
                </a:lnTo>
                <a:close/>
              </a:path>
              <a:path w="1741170" h="1207135">
                <a:moveTo>
                  <a:pt x="64503" y="129006"/>
                </a:moveTo>
                <a:lnTo>
                  <a:pt x="58826" y="117652"/>
                </a:lnTo>
                <a:lnTo>
                  <a:pt x="70180" y="111975"/>
                </a:lnTo>
                <a:lnTo>
                  <a:pt x="75869" y="123329"/>
                </a:lnTo>
                <a:lnTo>
                  <a:pt x="64503" y="129006"/>
                </a:lnTo>
                <a:close/>
              </a:path>
              <a:path w="1741170" h="1207135">
                <a:moveTo>
                  <a:pt x="53149" y="106286"/>
                </a:moveTo>
                <a:lnTo>
                  <a:pt x="47472" y="94932"/>
                </a:lnTo>
                <a:lnTo>
                  <a:pt x="58826" y="89255"/>
                </a:lnTo>
                <a:lnTo>
                  <a:pt x="64503" y="100609"/>
                </a:lnTo>
                <a:lnTo>
                  <a:pt x="53149" y="106286"/>
                </a:lnTo>
                <a:close/>
              </a:path>
              <a:path w="1741170" h="1207135">
                <a:moveTo>
                  <a:pt x="41783" y="83578"/>
                </a:moveTo>
                <a:lnTo>
                  <a:pt x="36106" y="72212"/>
                </a:lnTo>
                <a:lnTo>
                  <a:pt x="47472" y="66535"/>
                </a:lnTo>
                <a:lnTo>
                  <a:pt x="53149" y="77889"/>
                </a:lnTo>
                <a:lnTo>
                  <a:pt x="41783" y="83578"/>
                </a:lnTo>
                <a:close/>
              </a:path>
              <a:path w="1741170" h="1207135">
                <a:moveTo>
                  <a:pt x="30429" y="60858"/>
                </a:moveTo>
                <a:lnTo>
                  <a:pt x="24752" y="49491"/>
                </a:lnTo>
                <a:lnTo>
                  <a:pt x="36106" y="43815"/>
                </a:lnTo>
                <a:lnTo>
                  <a:pt x="41783" y="55181"/>
                </a:lnTo>
                <a:lnTo>
                  <a:pt x="30429" y="60858"/>
                </a:lnTo>
                <a:close/>
              </a:path>
              <a:path w="1741170" h="1207135">
                <a:moveTo>
                  <a:pt x="19075" y="38138"/>
                </a:moveTo>
                <a:lnTo>
                  <a:pt x="13385" y="26771"/>
                </a:lnTo>
                <a:lnTo>
                  <a:pt x="24752" y="21094"/>
                </a:lnTo>
                <a:lnTo>
                  <a:pt x="30429" y="32461"/>
                </a:lnTo>
                <a:lnTo>
                  <a:pt x="19075" y="38138"/>
                </a:lnTo>
                <a:close/>
              </a:path>
              <a:path w="1741170" h="1207135">
                <a:moveTo>
                  <a:pt x="7708" y="15417"/>
                </a:moveTo>
                <a:lnTo>
                  <a:pt x="0" y="0"/>
                </a:lnTo>
                <a:lnTo>
                  <a:pt x="16014" y="0"/>
                </a:lnTo>
                <a:lnTo>
                  <a:pt x="15963" y="3517"/>
                </a:lnTo>
                <a:lnTo>
                  <a:pt x="10274" y="12700"/>
                </a:lnTo>
                <a:lnTo>
                  <a:pt x="13150" y="12700"/>
                </a:lnTo>
                <a:lnTo>
                  <a:pt x="7708" y="15417"/>
                </a:lnTo>
                <a:close/>
              </a:path>
              <a:path w="1741170" h="1207135">
                <a:moveTo>
                  <a:pt x="13150" y="12700"/>
                </a:moveTo>
                <a:lnTo>
                  <a:pt x="10274" y="12700"/>
                </a:lnTo>
                <a:lnTo>
                  <a:pt x="15963" y="3517"/>
                </a:lnTo>
                <a:lnTo>
                  <a:pt x="16014" y="11269"/>
                </a:lnTo>
                <a:lnTo>
                  <a:pt x="13150" y="12700"/>
                </a:lnTo>
                <a:close/>
              </a:path>
              <a:path w="1741170" h="1207135">
                <a:moveTo>
                  <a:pt x="16014" y="3619"/>
                </a:moveTo>
                <a:close/>
              </a:path>
              <a:path w="1741170" h="1207135">
                <a:moveTo>
                  <a:pt x="16014" y="11269"/>
                </a:moveTo>
                <a:lnTo>
                  <a:pt x="16014" y="3619"/>
                </a:lnTo>
                <a:lnTo>
                  <a:pt x="19075" y="9740"/>
                </a:lnTo>
                <a:lnTo>
                  <a:pt x="16014" y="11269"/>
                </a:lnTo>
                <a:close/>
              </a:path>
              <a:path w="1741170" h="1207135">
                <a:moveTo>
                  <a:pt x="16014" y="12700"/>
                </a:moveTo>
                <a:lnTo>
                  <a:pt x="13150" y="12700"/>
                </a:lnTo>
                <a:lnTo>
                  <a:pt x="16014" y="11269"/>
                </a:lnTo>
                <a:lnTo>
                  <a:pt x="16014" y="12700"/>
                </a:lnTo>
                <a:close/>
              </a:path>
              <a:path w="1741170" h="1207135">
                <a:moveTo>
                  <a:pt x="41414" y="12700"/>
                </a:moveTo>
                <a:lnTo>
                  <a:pt x="28714" y="12700"/>
                </a:lnTo>
                <a:lnTo>
                  <a:pt x="28714" y="0"/>
                </a:lnTo>
                <a:lnTo>
                  <a:pt x="41414" y="0"/>
                </a:lnTo>
                <a:lnTo>
                  <a:pt x="41414" y="12700"/>
                </a:lnTo>
                <a:close/>
              </a:path>
              <a:path w="1741170" h="1207135">
                <a:moveTo>
                  <a:pt x="66814" y="12700"/>
                </a:moveTo>
                <a:lnTo>
                  <a:pt x="54114" y="12700"/>
                </a:lnTo>
                <a:lnTo>
                  <a:pt x="54114" y="0"/>
                </a:lnTo>
                <a:lnTo>
                  <a:pt x="66814" y="0"/>
                </a:lnTo>
                <a:lnTo>
                  <a:pt x="66814" y="12700"/>
                </a:lnTo>
                <a:close/>
              </a:path>
              <a:path w="1741170" h="1207135">
                <a:moveTo>
                  <a:pt x="92214" y="12700"/>
                </a:moveTo>
                <a:lnTo>
                  <a:pt x="79514" y="12700"/>
                </a:lnTo>
                <a:lnTo>
                  <a:pt x="79514" y="0"/>
                </a:lnTo>
                <a:lnTo>
                  <a:pt x="92214" y="0"/>
                </a:lnTo>
                <a:lnTo>
                  <a:pt x="92214" y="12700"/>
                </a:lnTo>
                <a:close/>
              </a:path>
              <a:path w="1741170" h="1207135">
                <a:moveTo>
                  <a:pt x="117614" y="12700"/>
                </a:moveTo>
                <a:lnTo>
                  <a:pt x="104914" y="12700"/>
                </a:lnTo>
                <a:lnTo>
                  <a:pt x="104914" y="0"/>
                </a:lnTo>
                <a:lnTo>
                  <a:pt x="117614" y="0"/>
                </a:lnTo>
                <a:lnTo>
                  <a:pt x="117614" y="12700"/>
                </a:lnTo>
                <a:close/>
              </a:path>
              <a:path w="1741170" h="1207135">
                <a:moveTo>
                  <a:pt x="143014" y="12700"/>
                </a:moveTo>
                <a:lnTo>
                  <a:pt x="130314" y="12700"/>
                </a:lnTo>
                <a:lnTo>
                  <a:pt x="130314" y="0"/>
                </a:lnTo>
                <a:lnTo>
                  <a:pt x="143014" y="0"/>
                </a:lnTo>
                <a:lnTo>
                  <a:pt x="143014" y="12700"/>
                </a:lnTo>
                <a:close/>
              </a:path>
              <a:path w="1741170" h="1207135">
                <a:moveTo>
                  <a:pt x="168414" y="12700"/>
                </a:moveTo>
                <a:lnTo>
                  <a:pt x="155714" y="12700"/>
                </a:lnTo>
                <a:lnTo>
                  <a:pt x="155714" y="0"/>
                </a:lnTo>
                <a:lnTo>
                  <a:pt x="168414" y="0"/>
                </a:lnTo>
                <a:lnTo>
                  <a:pt x="168414" y="12700"/>
                </a:lnTo>
                <a:close/>
              </a:path>
              <a:path w="1741170" h="1207135">
                <a:moveTo>
                  <a:pt x="193814" y="12700"/>
                </a:moveTo>
                <a:lnTo>
                  <a:pt x="181114" y="12700"/>
                </a:lnTo>
                <a:lnTo>
                  <a:pt x="181114" y="0"/>
                </a:lnTo>
                <a:lnTo>
                  <a:pt x="193814" y="0"/>
                </a:lnTo>
                <a:lnTo>
                  <a:pt x="193814" y="12700"/>
                </a:lnTo>
                <a:close/>
              </a:path>
              <a:path w="1741170" h="1207135">
                <a:moveTo>
                  <a:pt x="219214" y="12700"/>
                </a:moveTo>
                <a:lnTo>
                  <a:pt x="206514" y="12700"/>
                </a:lnTo>
                <a:lnTo>
                  <a:pt x="206514" y="0"/>
                </a:lnTo>
                <a:lnTo>
                  <a:pt x="219214" y="0"/>
                </a:lnTo>
                <a:lnTo>
                  <a:pt x="219214" y="12700"/>
                </a:lnTo>
                <a:close/>
              </a:path>
              <a:path w="1741170" h="1207135">
                <a:moveTo>
                  <a:pt x="244614" y="12700"/>
                </a:moveTo>
                <a:lnTo>
                  <a:pt x="231914" y="12700"/>
                </a:lnTo>
                <a:lnTo>
                  <a:pt x="231914" y="0"/>
                </a:lnTo>
                <a:lnTo>
                  <a:pt x="244614" y="0"/>
                </a:lnTo>
                <a:lnTo>
                  <a:pt x="244614" y="12700"/>
                </a:lnTo>
                <a:close/>
              </a:path>
              <a:path w="1741170" h="1207135">
                <a:moveTo>
                  <a:pt x="270014" y="12700"/>
                </a:moveTo>
                <a:lnTo>
                  <a:pt x="257314" y="12700"/>
                </a:lnTo>
                <a:lnTo>
                  <a:pt x="257314" y="0"/>
                </a:lnTo>
                <a:lnTo>
                  <a:pt x="270014" y="0"/>
                </a:lnTo>
                <a:lnTo>
                  <a:pt x="270014" y="12700"/>
                </a:lnTo>
                <a:close/>
              </a:path>
              <a:path w="1741170" h="1207135">
                <a:moveTo>
                  <a:pt x="295414" y="12700"/>
                </a:moveTo>
                <a:lnTo>
                  <a:pt x="282714" y="12700"/>
                </a:lnTo>
                <a:lnTo>
                  <a:pt x="282714" y="0"/>
                </a:lnTo>
                <a:lnTo>
                  <a:pt x="295414" y="0"/>
                </a:lnTo>
                <a:lnTo>
                  <a:pt x="295414" y="12700"/>
                </a:lnTo>
                <a:close/>
              </a:path>
              <a:path w="1741170" h="1207135">
                <a:moveTo>
                  <a:pt x="320814" y="12700"/>
                </a:moveTo>
                <a:lnTo>
                  <a:pt x="308114" y="12700"/>
                </a:lnTo>
                <a:lnTo>
                  <a:pt x="308114" y="0"/>
                </a:lnTo>
                <a:lnTo>
                  <a:pt x="320814" y="0"/>
                </a:lnTo>
                <a:lnTo>
                  <a:pt x="320814" y="12700"/>
                </a:lnTo>
                <a:close/>
              </a:path>
              <a:path w="1741170" h="1207135">
                <a:moveTo>
                  <a:pt x="346214" y="12700"/>
                </a:moveTo>
                <a:lnTo>
                  <a:pt x="333514" y="12700"/>
                </a:lnTo>
                <a:lnTo>
                  <a:pt x="333514" y="0"/>
                </a:lnTo>
                <a:lnTo>
                  <a:pt x="346214" y="0"/>
                </a:lnTo>
                <a:lnTo>
                  <a:pt x="346214" y="12700"/>
                </a:lnTo>
                <a:close/>
              </a:path>
              <a:path w="1741170" h="1207135">
                <a:moveTo>
                  <a:pt x="371614" y="12700"/>
                </a:moveTo>
                <a:lnTo>
                  <a:pt x="358914" y="12700"/>
                </a:lnTo>
                <a:lnTo>
                  <a:pt x="358914" y="0"/>
                </a:lnTo>
                <a:lnTo>
                  <a:pt x="371614" y="0"/>
                </a:lnTo>
                <a:lnTo>
                  <a:pt x="371614" y="12700"/>
                </a:lnTo>
                <a:close/>
              </a:path>
              <a:path w="1741170" h="1207135">
                <a:moveTo>
                  <a:pt x="397014" y="12700"/>
                </a:moveTo>
                <a:lnTo>
                  <a:pt x="384314" y="12700"/>
                </a:lnTo>
                <a:lnTo>
                  <a:pt x="384314" y="0"/>
                </a:lnTo>
                <a:lnTo>
                  <a:pt x="397014" y="0"/>
                </a:lnTo>
                <a:lnTo>
                  <a:pt x="397014" y="12700"/>
                </a:lnTo>
                <a:close/>
              </a:path>
              <a:path w="1741170" h="1207135">
                <a:moveTo>
                  <a:pt x="422414" y="12700"/>
                </a:moveTo>
                <a:lnTo>
                  <a:pt x="409714" y="12700"/>
                </a:lnTo>
                <a:lnTo>
                  <a:pt x="409714" y="0"/>
                </a:lnTo>
                <a:lnTo>
                  <a:pt x="422414" y="0"/>
                </a:lnTo>
                <a:lnTo>
                  <a:pt x="422414" y="12700"/>
                </a:lnTo>
                <a:close/>
              </a:path>
              <a:path w="1741170" h="1207135">
                <a:moveTo>
                  <a:pt x="447814" y="12700"/>
                </a:moveTo>
                <a:lnTo>
                  <a:pt x="435114" y="12700"/>
                </a:lnTo>
                <a:lnTo>
                  <a:pt x="435114" y="0"/>
                </a:lnTo>
                <a:lnTo>
                  <a:pt x="447814" y="0"/>
                </a:lnTo>
                <a:lnTo>
                  <a:pt x="447814" y="12700"/>
                </a:lnTo>
                <a:close/>
              </a:path>
              <a:path w="1741170" h="1207135">
                <a:moveTo>
                  <a:pt x="473214" y="12700"/>
                </a:moveTo>
                <a:lnTo>
                  <a:pt x="460514" y="12700"/>
                </a:lnTo>
                <a:lnTo>
                  <a:pt x="460514" y="0"/>
                </a:lnTo>
                <a:lnTo>
                  <a:pt x="473214" y="0"/>
                </a:lnTo>
                <a:lnTo>
                  <a:pt x="473214" y="12700"/>
                </a:lnTo>
                <a:close/>
              </a:path>
              <a:path w="1741170" h="1207135">
                <a:moveTo>
                  <a:pt x="498614" y="12700"/>
                </a:moveTo>
                <a:lnTo>
                  <a:pt x="485914" y="12700"/>
                </a:lnTo>
                <a:lnTo>
                  <a:pt x="485914" y="0"/>
                </a:lnTo>
                <a:lnTo>
                  <a:pt x="498614" y="0"/>
                </a:lnTo>
                <a:lnTo>
                  <a:pt x="498614" y="12700"/>
                </a:lnTo>
                <a:close/>
              </a:path>
              <a:path w="1741170" h="1207135">
                <a:moveTo>
                  <a:pt x="524014" y="12700"/>
                </a:moveTo>
                <a:lnTo>
                  <a:pt x="511314" y="12700"/>
                </a:lnTo>
                <a:lnTo>
                  <a:pt x="511314" y="0"/>
                </a:lnTo>
                <a:lnTo>
                  <a:pt x="524014" y="0"/>
                </a:lnTo>
                <a:lnTo>
                  <a:pt x="524014" y="12700"/>
                </a:lnTo>
                <a:close/>
              </a:path>
              <a:path w="1741170" h="1207135">
                <a:moveTo>
                  <a:pt x="549414" y="12700"/>
                </a:moveTo>
                <a:lnTo>
                  <a:pt x="536714" y="12700"/>
                </a:lnTo>
                <a:lnTo>
                  <a:pt x="536714" y="0"/>
                </a:lnTo>
                <a:lnTo>
                  <a:pt x="549414" y="0"/>
                </a:lnTo>
                <a:lnTo>
                  <a:pt x="549414" y="12700"/>
                </a:lnTo>
                <a:close/>
              </a:path>
              <a:path w="1741170" h="1207135">
                <a:moveTo>
                  <a:pt x="574814" y="12700"/>
                </a:moveTo>
                <a:lnTo>
                  <a:pt x="562114" y="12700"/>
                </a:lnTo>
                <a:lnTo>
                  <a:pt x="562114" y="0"/>
                </a:lnTo>
                <a:lnTo>
                  <a:pt x="574814" y="0"/>
                </a:lnTo>
                <a:lnTo>
                  <a:pt x="574814" y="12700"/>
                </a:lnTo>
                <a:close/>
              </a:path>
              <a:path w="1741170" h="1207135">
                <a:moveTo>
                  <a:pt x="600214" y="12700"/>
                </a:moveTo>
                <a:lnTo>
                  <a:pt x="587514" y="12700"/>
                </a:lnTo>
                <a:lnTo>
                  <a:pt x="587514" y="0"/>
                </a:lnTo>
                <a:lnTo>
                  <a:pt x="600214" y="0"/>
                </a:lnTo>
                <a:lnTo>
                  <a:pt x="600214" y="12700"/>
                </a:lnTo>
                <a:close/>
              </a:path>
              <a:path w="1741170" h="1207135">
                <a:moveTo>
                  <a:pt x="625614" y="12700"/>
                </a:moveTo>
                <a:lnTo>
                  <a:pt x="612914" y="12700"/>
                </a:lnTo>
                <a:lnTo>
                  <a:pt x="612914" y="0"/>
                </a:lnTo>
                <a:lnTo>
                  <a:pt x="625614" y="0"/>
                </a:lnTo>
                <a:lnTo>
                  <a:pt x="625614" y="12700"/>
                </a:lnTo>
                <a:close/>
              </a:path>
              <a:path w="1741170" h="1207135">
                <a:moveTo>
                  <a:pt x="651014" y="12700"/>
                </a:moveTo>
                <a:lnTo>
                  <a:pt x="638314" y="12700"/>
                </a:lnTo>
                <a:lnTo>
                  <a:pt x="638314" y="0"/>
                </a:lnTo>
                <a:lnTo>
                  <a:pt x="651014" y="0"/>
                </a:lnTo>
                <a:lnTo>
                  <a:pt x="651014" y="12700"/>
                </a:lnTo>
                <a:close/>
              </a:path>
              <a:path w="1741170" h="1207135">
                <a:moveTo>
                  <a:pt x="676414" y="12700"/>
                </a:moveTo>
                <a:lnTo>
                  <a:pt x="663714" y="12700"/>
                </a:lnTo>
                <a:lnTo>
                  <a:pt x="663714" y="0"/>
                </a:lnTo>
                <a:lnTo>
                  <a:pt x="676414" y="0"/>
                </a:lnTo>
                <a:lnTo>
                  <a:pt x="676414" y="12700"/>
                </a:lnTo>
                <a:close/>
              </a:path>
              <a:path w="1741170" h="1207135">
                <a:moveTo>
                  <a:pt x="701814" y="12700"/>
                </a:moveTo>
                <a:lnTo>
                  <a:pt x="689114" y="12700"/>
                </a:lnTo>
                <a:lnTo>
                  <a:pt x="689114" y="0"/>
                </a:lnTo>
                <a:lnTo>
                  <a:pt x="701814" y="0"/>
                </a:lnTo>
                <a:lnTo>
                  <a:pt x="701814" y="12700"/>
                </a:lnTo>
                <a:close/>
              </a:path>
              <a:path w="1741170" h="1207135">
                <a:moveTo>
                  <a:pt x="727214" y="12700"/>
                </a:moveTo>
                <a:lnTo>
                  <a:pt x="714514" y="12700"/>
                </a:lnTo>
                <a:lnTo>
                  <a:pt x="714514" y="0"/>
                </a:lnTo>
                <a:lnTo>
                  <a:pt x="727214" y="0"/>
                </a:lnTo>
                <a:lnTo>
                  <a:pt x="727214" y="12700"/>
                </a:lnTo>
                <a:close/>
              </a:path>
              <a:path w="1741170" h="1207135">
                <a:moveTo>
                  <a:pt x="752614" y="12700"/>
                </a:moveTo>
                <a:lnTo>
                  <a:pt x="739914" y="12700"/>
                </a:lnTo>
                <a:lnTo>
                  <a:pt x="739914" y="0"/>
                </a:lnTo>
                <a:lnTo>
                  <a:pt x="752614" y="0"/>
                </a:lnTo>
                <a:lnTo>
                  <a:pt x="752614" y="12700"/>
                </a:lnTo>
                <a:close/>
              </a:path>
              <a:path w="1741170" h="1207135">
                <a:moveTo>
                  <a:pt x="778014" y="12700"/>
                </a:moveTo>
                <a:lnTo>
                  <a:pt x="765314" y="12700"/>
                </a:lnTo>
                <a:lnTo>
                  <a:pt x="765314" y="0"/>
                </a:lnTo>
                <a:lnTo>
                  <a:pt x="778014" y="0"/>
                </a:lnTo>
                <a:lnTo>
                  <a:pt x="778014" y="12700"/>
                </a:lnTo>
                <a:close/>
              </a:path>
              <a:path w="1741170" h="1207135">
                <a:moveTo>
                  <a:pt x="803414" y="12700"/>
                </a:moveTo>
                <a:lnTo>
                  <a:pt x="790714" y="12700"/>
                </a:lnTo>
                <a:lnTo>
                  <a:pt x="790714" y="0"/>
                </a:lnTo>
                <a:lnTo>
                  <a:pt x="803414" y="0"/>
                </a:lnTo>
                <a:lnTo>
                  <a:pt x="803414" y="12700"/>
                </a:lnTo>
                <a:close/>
              </a:path>
              <a:path w="1741170" h="1207135">
                <a:moveTo>
                  <a:pt x="828814" y="12700"/>
                </a:moveTo>
                <a:lnTo>
                  <a:pt x="816114" y="12700"/>
                </a:lnTo>
                <a:lnTo>
                  <a:pt x="816114" y="0"/>
                </a:lnTo>
                <a:lnTo>
                  <a:pt x="828814" y="0"/>
                </a:lnTo>
                <a:lnTo>
                  <a:pt x="828814" y="12700"/>
                </a:lnTo>
                <a:close/>
              </a:path>
              <a:path w="1741170" h="1207135">
                <a:moveTo>
                  <a:pt x="854214" y="12700"/>
                </a:moveTo>
                <a:lnTo>
                  <a:pt x="841514" y="12700"/>
                </a:lnTo>
                <a:lnTo>
                  <a:pt x="841514" y="0"/>
                </a:lnTo>
                <a:lnTo>
                  <a:pt x="854214" y="0"/>
                </a:lnTo>
                <a:lnTo>
                  <a:pt x="854214" y="12700"/>
                </a:lnTo>
                <a:close/>
              </a:path>
              <a:path w="1741170" h="1207135">
                <a:moveTo>
                  <a:pt x="879614" y="12700"/>
                </a:moveTo>
                <a:lnTo>
                  <a:pt x="866914" y="12700"/>
                </a:lnTo>
                <a:lnTo>
                  <a:pt x="866914" y="0"/>
                </a:lnTo>
                <a:lnTo>
                  <a:pt x="879614" y="0"/>
                </a:lnTo>
                <a:lnTo>
                  <a:pt x="879614" y="12700"/>
                </a:lnTo>
                <a:close/>
              </a:path>
              <a:path w="1741170" h="1207135">
                <a:moveTo>
                  <a:pt x="905014" y="12700"/>
                </a:moveTo>
                <a:lnTo>
                  <a:pt x="892314" y="12700"/>
                </a:lnTo>
                <a:lnTo>
                  <a:pt x="892314" y="0"/>
                </a:lnTo>
                <a:lnTo>
                  <a:pt x="905014" y="0"/>
                </a:lnTo>
                <a:lnTo>
                  <a:pt x="905014" y="12700"/>
                </a:lnTo>
                <a:close/>
              </a:path>
              <a:path w="1741170" h="1207135">
                <a:moveTo>
                  <a:pt x="930414" y="12700"/>
                </a:moveTo>
                <a:lnTo>
                  <a:pt x="917714" y="12700"/>
                </a:lnTo>
                <a:lnTo>
                  <a:pt x="917714" y="0"/>
                </a:lnTo>
                <a:lnTo>
                  <a:pt x="930414" y="0"/>
                </a:lnTo>
                <a:lnTo>
                  <a:pt x="930414" y="12700"/>
                </a:lnTo>
                <a:close/>
              </a:path>
              <a:path w="1741170" h="1207135">
                <a:moveTo>
                  <a:pt x="955814" y="12700"/>
                </a:moveTo>
                <a:lnTo>
                  <a:pt x="943114" y="12700"/>
                </a:lnTo>
                <a:lnTo>
                  <a:pt x="943114" y="0"/>
                </a:lnTo>
                <a:lnTo>
                  <a:pt x="955814" y="0"/>
                </a:lnTo>
                <a:lnTo>
                  <a:pt x="955814" y="12700"/>
                </a:lnTo>
                <a:close/>
              </a:path>
              <a:path w="1741170" h="1207135">
                <a:moveTo>
                  <a:pt x="981214" y="12700"/>
                </a:moveTo>
                <a:lnTo>
                  <a:pt x="968514" y="12700"/>
                </a:lnTo>
                <a:lnTo>
                  <a:pt x="968514" y="0"/>
                </a:lnTo>
                <a:lnTo>
                  <a:pt x="981214" y="0"/>
                </a:lnTo>
                <a:lnTo>
                  <a:pt x="981214" y="12700"/>
                </a:lnTo>
                <a:close/>
              </a:path>
              <a:path w="1741170" h="1207135">
                <a:moveTo>
                  <a:pt x="1006614" y="12700"/>
                </a:moveTo>
                <a:lnTo>
                  <a:pt x="993914" y="12700"/>
                </a:lnTo>
                <a:lnTo>
                  <a:pt x="993914" y="0"/>
                </a:lnTo>
                <a:lnTo>
                  <a:pt x="1006614" y="0"/>
                </a:lnTo>
                <a:lnTo>
                  <a:pt x="1006614" y="12700"/>
                </a:lnTo>
                <a:close/>
              </a:path>
              <a:path w="1741170" h="1207135">
                <a:moveTo>
                  <a:pt x="1032014" y="12700"/>
                </a:moveTo>
                <a:lnTo>
                  <a:pt x="1019314" y="12700"/>
                </a:lnTo>
                <a:lnTo>
                  <a:pt x="1019314" y="0"/>
                </a:lnTo>
                <a:lnTo>
                  <a:pt x="1032014" y="0"/>
                </a:lnTo>
                <a:lnTo>
                  <a:pt x="1032014" y="12700"/>
                </a:lnTo>
                <a:close/>
              </a:path>
              <a:path w="1741170" h="1207135">
                <a:moveTo>
                  <a:pt x="1057414" y="12700"/>
                </a:moveTo>
                <a:lnTo>
                  <a:pt x="1044714" y="12700"/>
                </a:lnTo>
                <a:lnTo>
                  <a:pt x="1044714" y="0"/>
                </a:lnTo>
                <a:lnTo>
                  <a:pt x="1057414" y="0"/>
                </a:lnTo>
                <a:lnTo>
                  <a:pt x="1057414" y="12700"/>
                </a:lnTo>
                <a:close/>
              </a:path>
              <a:path w="1741170" h="1207135">
                <a:moveTo>
                  <a:pt x="1082814" y="12700"/>
                </a:moveTo>
                <a:lnTo>
                  <a:pt x="1070114" y="12700"/>
                </a:lnTo>
                <a:lnTo>
                  <a:pt x="1070114" y="0"/>
                </a:lnTo>
                <a:lnTo>
                  <a:pt x="1082814" y="0"/>
                </a:lnTo>
                <a:lnTo>
                  <a:pt x="1082814" y="12700"/>
                </a:lnTo>
                <a:close/>
              </a:path>
              <a:path w="1741170" h="1207135">
                <a:moveTo>
                  <a:pt x="1108214" y="12700"/>
                </a:moveTo>
                <a:lnTo>
                  <a:pt x="1095514" y="12700"/>
                </a:lnTo>
                <a:lnTo>
                  <a:pt x="1095514" y="0"/>
                </a:lnTo>
                <a:lnTo>
                  <a:pt x="1108214" y="0"/>
                </a:lnTo>
                <a:lnTo>
                  <a:pt x="1108214" y="12700"/>
                </a:lnTo>
                <a:close/>
              </a:path>
              <a:path w="1741170" h="1207135">
                <a:moveTo>
                  <a:pt x="1133614" y="12700"/>
                </a:moveTo>
                <a:lnTo>
                  <a:pt x="1120914" y="12700"/>
                </a:lnTo>
                <a:lnTo>
                  <a:pt x="1120914" y="0"/>
                </a:lnTo>
                <a:lnTo>
                  <a:pt x="1133614" y="0"/>
                </a:lnTo>
                <a:lnTo>
                  <a:pt x="1133614" y="12700"/>
                </a:lnTo>
                <a:close/>
              </a:path>
              <a:path w="1741170" h="1207135">
                <a:moveTo>
                  <a:pt x="1159014" y="12700"/>
                </a:moveTo>
                <a:lnTo>
                  <a:pt x="1146314" y="12700"/>
                </a:lnTo>
                <a:lnTo>
                  <a:pt x="1146314" y="0"/>
                </a:lnTo>
                <a:lnTo>
                  <a:pt x="1159014" y="0"/>
                </a:lnTo>
                <a:lnTo>
                  <a:pt x="1159014" y="12700"/>
                </a:lnTo>
                <a:close/>
              </a:path>
              <a:path w="1741170" h="1207135">
                <a:moveTo>
                  <a:pt x="1184414" y="12700"/>
                </a:moveTo>
                <a:lnTo>
                  <a:pt x="1171714" y="12700"/>
                </a:lnTo>
                <a:lnTo>
                  <a:pt x="1171714" y="0"/>
                </a:lnTo>
                <a:lnTo>
                  <a:pt x="1184414" y="0"/>
                </a:lnTo>
                <a:lnTo>
                  <a:pt x="1184414" y="12700"/>
                </a:lnTo>
                <a:close/>
              </a:path>
              <a:path w="1741170" h="1207135">
                <a:moveTo>
                  <a:pt x="1209814" y="12700"/>
                </a:moveTo>
                <a:lnTo>
                  <a:pt x="1197114" y="12700"/>
                </a:lnTo>
                <a:lnTo>
                  <a:pt x="1197114" y="0"/>
                </a:lnTo>
                <a:lnTo>
                  <a:pt x="1209814" y="0"/>
                </a:lnTo>
                <a:lnTo>
                  <a:pt x="1209814" y="12700"/>
                </a:lnTo>
                <a:close/>
              </a:path>
              <a:path w="1741170" h="1207135">
                <a:moveTo>
                  <a:pt x="1235214" y="12700"/>
                </a:moveTo>
                <a:lnTo>
                  <a:pt x="1222514" y="12700"/>
                </a:lnTo>
                <a:lnTo>
                  <a:pt x="1222514" y="0"/>
                </a:lnTo>
                <a:lnTo>
                  <a:pt x="1235214" y="0"/>
                </a:lnTo>
                <a:lnTo>
                  <a:pt x="1235214" y="12700"/>
                </a:lnTo>
                <a:close/>
              </a:path>
              <a:path w="1741170" h="1207135">
                <a:moveTo>
                  <a:pt x="1260614" y="12700"/>
                </a:moveTo>
                <a:lnTo>
                  <a:pt x="1247914" y="12700"/>
                </a:lnTo>
                <a:lnTo>
                  <a:pt x="1247914" y="0"/>
                </a:lnTo>
                <a:lnTo>
                  <a:pt x="1260614" y="0"/>
                </a:lnTo>
                <a:lnTo>
                  <a:pt x="1260614" y="12700"/>
                </a:lnTo>
                <a:close/>
              </a:path>
              <a:path w="1741170" h="1207135">
                <a:moveTo>
                  <a:pt x="1286014" y="12700"/>
                </a:moveTo>
                <a:lnTo>
                  <a:pt x="1273314" y="12700"/>
                </a:lnTo>
                <a:lnTo>
                  <a:pt x="1273314" y="0"/>
                </a:lnTo>
                <a:lnTo>
                  <a:pt x="1286014" y="0"/>
                </a:lnTo>
                <a:lnTo>
                  <a:pt x="1286014" y="12700"/>
                </a:lnTo>
                <a:close/>
              </a:path>
              <a:path w="1741170" h="1207135">
                <a:moveTo>
                  <a:pt x="1311414" y="12700"/>
                </a:moveTo>
                <a:lnTo>
                  <a:pt x="1298714" y="12700"/>
                </a:lnTo>
                <a:lnTo>
                  <a:pt x="1298714" y="0"/>
                </a:lnTo>
                <a:lnTo>
                  <a:pt x="1311414" y="0"/>
                </a:lnTo>
                <a:lnTo>
                  <a:pt x="1311414" y="12700"/>
                </a:lnTo>
                <a:close/>
              </a:path>
              <a:path w="1741170" h="1207135">
                <a:moveTo>
                  <a:pt x="1336814" y="12700"/>
                </a:moveTo>
                <a:lnTo>
                  <a:pt x="1324114" y="12700"/>
                </a:lnTo>
                <a:lnTo>
                  <a:pt x="1324114" y="0"/>
                </a:lnTo>
                <a:lnTo>
                  <a:pt x="1336814" y="0"/>
                </a:lnTo>
                <a:lnTo>
                  <a:pt x="1336814" y="12700"/>
                </a:lnTo>
                <a:close/>
              </a:path>
              <a:path w="1741170" h="1207135">
                <a:moveTo>
                  <a:pt x="1362214" y="12700"/>
                </a:moveTo>
                <a:lnTo>
                  <a:pt x="1349514" y="12700"/>
                </a:lnTo>
                <a:lnTo>
                  <a:pt x="1349514" y="0"/>
                </a:lnTo>
                <a:lnTo>
                  <a:pt x="1362214" y="0"/>
                </a:lnTo>
                <a:lnTo>
                  <a:pt x="1362214" y="12700"/>
                </a:lnTo>
                <a:close/>
              </a:path>
              <a:path w="1741170" h="1207135">
                <a:moveTo>
                  <a:pt x="1387614" y="12700"/>
                </a:moveTo>
                <a:lnTo>
                  <a:pt x="1374914" y="12700"/>
                </a:lnTo>
                <a:lnTo>
                  <a:pt x="1374914" y="0"/>
                </a:lnTo>
                <a:lnTo>
                  <a:pt x="1387614" y="0"/>
                </a:lnTo>
                <a:lnTo>
                  <a:pt x="1387614" y="12700"/>
                </a:lnTo>
                <a:close/>
              </a:path>
              <a:path w="1741170" h="1207135">
                <a:moveTo>
                  <a:pt x="1413014" y="12700"/>
                </a:moveTo>
                <a:lnTo>
                  <a:pt x="1400314" y="12700"/>
                </a:lnTo>
                <a:lnTo>
                  <a:pt x="1400314" y="0"/>
                </a:lnTo>
                <a:lnTo>
                  <a:pt x="1413014" y="0"/>
                </a:lnTo>
                <a:lnTo>
                  <a:pt x="1413014" y="12700"/>
                </a:lnTo>
                <a:close/>
              </a:path>
              <a:path w="1741170" h="1207135">
                <a:moveTo>
                  <a:pt x="1438414" y="12700"/>
                </a:moveTo>
                <a:lnTo>
                  <a:pt x="1425714" y="12700"/>
                </a:lnTo>
                <a:lnTo>
                  <a:pt x="1425714" y="0"/>
                </a:lnTo>
                <a:lnTo>
                  <a:pt x="1438414" y="0"/>
                </a:lnTo>
                <a:lnTo>
                  <a:pt x="1438414" y="12700"/>
                </a:lnTo>
                <a:close/>
              </a:path>
              <a:path w="1741170" h="1207135">
                <a:moveTo>
                  <a:pt x="1444434" y="31369"/>
                </a:moveTo>
                <a:lnTo>
                  <a:pt x="1438757" y="20002"/>
                </a:lnTo>
                <a:lnTo>
                  <a:pt x="1450111" y="14325"/>
                </a:lnTo>
                <a:lnTo>
                  <a:pt x="1455801" y="25679"/>
                </a:lnTo>
                <a:lnTo>
                  <a:pt x="1444434" y="31369"/>
                </a:lnTo>
                <a:close/>
              </a:path>
              <a:path w="1741170" h="1207135">
                <a:moveTo>
                  <a:pt x="1455801" y="54089"/>
                </a:moveTo>
                <a:lnTo>
                  <a:pt x="1450111" y="42722"/>
                </a:lnTo>
                <a:lnTo>
                  <a:pt x="1461477" y="37045"/>
                </a:lnTo>
                <a:lnTo>
                  <a:pt x="1467154" y="48399"/>
                </a:lnTo>
                <a:lnTo>
                  <a:pt x="1455801" y="54089"/>
                </a:lnTo>
                <a:close/>
              </a:path>
              <a:path w="1741170" h="1207135">
                <a:moveTo>
                  <a:pt x="1467154" y="76796"/>
                </a:moveTo>
                <a:lnTo>
                  <a:pt x="1461477" y="65443"/>
                </a:lnTo>
                <a:lnTo>
                  <a:pt x="1472831" y="59766"/>
                </a:lnTo>
                <a:lnTo>
                  <a:pt x="1478508" y="71120"/>
                </a:lnTo>
                <a:lnTo>
                  <a:pt x="1467154" y="76796"/>
                </a:lnTo>
                <a:close/>
              </a:path>
              <a:path w="1741170" h="1207135">
                <a:moveTo>
                  <a:pt x="1478508" y="99517"/>
                </a:moveTo>
                <a:lnTo>
                  <a:pt x="1472831" y="88163"/>
                </a:lnTo>
                <a:lnTo>
                  <a:pt x="1484198" y="82486"/>
                </a:lnTo>
                <a:lnTo>
                  <a:pt x="1489875" y="93840"/>
                </a:lnTo>
                <a:lnTo>
                  <a:pt x="1478508" y="99517"/>
                </a:lnTo>
                <a:close/>
              </a:path>
              <a:path w="1741170" h="1207135">
                <a:moveTo>
                  <a:pt x="1489875" y="122237"/>
                </a:moveTo>
                <a:lnTo>
                  <a:pt x="1484198" y="110883"/>
                </a:lnTo>
                <a:lnTo>
                  <a:pt x="1495552" y="105194"/>
                </a:lnTo>
                <a:lnTo>
                  <a:pt x="1501228" y="116560"/>
                </a:lnTo>
                <a:lnTo>
                  <a:pt x="1489875" y="122237"/>
                </a:lnTo>
                <a:close/>
              </a:path>
              <a:path w="1741170" h="1207135">
                <a:moveTo>
                  <a:pt x="1501228" y="144957"/>
                </a:moveTo>
                <a:lnTo>
                  <a:pt x="1495552" y="133604"/>
                </a:lnTo>
                <a:lnTo>
                  <a:pt x="1506918" y="127914"/>
                </a:lnTo>
                <a:lnTo>
                  <a:pt x="1512595" y="139280"/>
                </a:lnTo>
                <a:lnTo>
                  <a:pt x="1501228" y="144957"/>
                </a:lnTo>
                <a:close/>
              </a:path>
              <a:path w="1741170" h="1207135">
                <a:moveTo>
                  <a:pt x="1512595" y="167678"/>
                </a:moveTo>
                <a:lnTo>
                  <a:pt x="1506918" y="156311"/>
                </a:lnTo>
                <a:lnTo>
                  <a:pt x="1518272" y="150634"/>
                </a:lnTo>
                <a:lnTo>
                  <a:pt x="1523949" y="162001"/>
                </a:lnTo>
                <a:lnTo>
                  <a:pt x="1512595" y="167678"/>
                </a:lnTo>
                <a:close/>
              </a:path>
              <a:path w="1741170" h="1207135">
                <a:moveTo>
                  <a:pt x="1523949" y="190398"/>
                </a:moveTo>
                <a:lnTo>
                  <a:pt x="1518272" y="179031"/>
                </a:lnTo>
                <a:lnTo>
                  <a:pt x="1529626" y="173355"/>
                </a:lnTo>
                <a:lnTo>
                  <a:pt x="1535315" y="184708"/>
                </a:lnTo>
                <a:lnTo>
                  <a:pt x="1523949" y="190398"/>
                </a:lnTo>
                <a:close/>
              </a:path>
              <a:path w="1741170" h="1207135">
                <a:moveTo>
                  <a:pt x="1535315" y="213118"/>
                </a:moveTo>
                <a:lnTo>
                  <a:pt x="1529626" y="201752"/>
                </a:lnTo>
                <a:lnTo>
                  <a:pt x="1540992" y="196075"/>
                </a:lnTo>
                <a:lnTo>
                  <a:pt x="1546669" y="207429"/>
                </a:lnTo>
                <a:lnTo>
                  <a:pt x="1535315" y="213118"/>
                </a:lnTo>
                <a:close/>
              </a:path>
              <a:path w="1741170" h="1207135">
                <a:moveTo>
                  <a:pt x="1546669" y="235826"/>
                </a:moveTo>
                <a:lnTo>
                  <a:pt x="1540992" y="224472"/>
                </a:lnTo>
                <a:lnTo>
                  <a:pt x="1552346" y="218795"/>
                </a:lnTo>
                <a:lnTo>
                  <a:pt x="1558023" y="230149"/>
                </a:lnTo>
                <a:lnTo>
                  <a:pt x="1546669" y="235826"/>
                </a:lnTo>
                <a:close/>
              </a:path>
              <a:path w="1741170" h="1207135">
                <a:moveTo>
                  <a:pt x="1558023" y="258546"/>
                </a:moveTo>
                <a:lnTo>
                  <a:pt x="1552346" y="247192"/>
                </a:lnTo>
                <a:lnTo>
                  <a:pt x="1563712" y="241515"/>
                </a:lnTo>
                <a:lnTo>
                  <a:pt x="1569389" y="252869"/>
                </a:lnTo>
                <a:lnTo>
                  <a:pt x="1558023" y="258546"/>
                </a:lnTo>
                <a:close/>
              </a:path>
              <a:path w="1741170" h="1207135">
                <a:moveTo>
                  <a:pt x="1569389" y="281266"/>
                </a:moveTo>
                <a:lnTo>
                  <a:pt x="1563712" y="269913"/>
                </a:lnTo>
                <a:lnTo>
                  <a:pt x="1575066" y="264223"/>
                </a:lnTo>
                <a:lnTo>
                  <a:pt x="1580743" y="275590"/>
                </a:lnTo>
                <a:lnTo>
                  <a:pt x="1569389" y="281266"/>
                </a:lnTo>
                <a:close/>
              </a:path>
              <a:path w="1741170" h="1207135">
                <a:moveTo>
                  <a:pt x="1580743" y="303987"/>
                </a:moveTo>
                <a:lnTo>
                  <a:pt x="1575066" y="292633"/>
                </a:lnTo>
                <a:lnTo>
                  <a:pt x="1586433" y="286943"/>
                </a:lnTo>
                <a:lnTo>
                  <a:pt x="1592110" y="298310"/>
                </a:lnTo>
                <a:lnTo>
                  <a:pt x="1580743" y="303987"/>
                </a:lnTo>
                <a:close/>
              </a:path>
              <a:path w="1741170" h="1207135">
                <a:moveTo>
                  <a:pt x="1592110" y="326707"/>
                </a:moveTo>
                <a:lnTo>
                  <a:pt x="1586433" y="315341"/>
                </a:lnTo>
                <a:lnTo>
                  <a:pt x="1597787" y="309664"/>
                </a:lnTo>
                <a:lnTo>
                  <a:pt x="1603463" y="321030"/>
                </a:lnTo>
                <a:lnTo>
                  <a:pt x="1592110" y="326707"/>
                </a:lnTo>
                <a:close/>
              </a:path>
              <a:path w="1741170" h="1207135">
                <a:moveTo>
                  <a:pt x="1603463" y="349427"/>
                </a:moveTo>
                <a:lnTo>
                  <a:pt x="1597787" y="338061"/>
                </a:lnTo>
                <a:lnTo>
                  <a:pt x="1609140" y="332384"/>
                </a:lnTo>
                <a:lnTo>
                  <a:pt x="1614830" y="343738"/>
                </a:lnTo>
                <a:lnTo>
                  <a:pt x="1603463" y="349427"/>
                </a:lnTo>
                <a:close/>
              </a:path>
              <a:path w="1741170" h="1207135">
                <a:moveTo>
                  <a:pt x="1614830" y="372148"/>
                </a:moveTo>
                <a:lnTo>
                  <a:pt x="1609140" y="360781"/>
                </a:lnTo>
                <a:lnTo>
                  <a:pt x="1620507" y="355104"/>
                </a:lnTo>
                <a:lnTo>
                  <a:pt x="1626184" y="366458"/>
                </a:lnTo>
                <a:lnTo>
                  <a:pt x="1614830" y="372148"/>
                </a:lnTo>
                <a:close/>
              </a:path>
              <a:path w="1741170" h="1207135">
                <a:moveTo>
                  <a:pt x="1626184" y="394855"/>
                </a:moveTo>
                <a:lnTo>
                  <a:pt x="1620507" y="383501"/>
                </a:lnTo>
                <a:lnTo>
                  <a:pt x="1631861" y="377825"/>
                </a:lnTo>
                <a:lnTo>
                  <a:pt x="1637538" y="389178"/>
                </a:lnTo>
                <a:lnTo>
                  <a:pt x="1626184" y="394855"/>
                </a:lnTo>
                <a:close/>
              </a:path>
              <a:path w="1741170" h="1207135">
                <a:moveTo>
                  <a:pt x="1637538" y="417576"/>
                </a:moveTo>
                <a:lnTo>
                  <a:pt x="1631861" y="406222"/>
                </a:lnTo>
                <a:lnTo>
                  <a:pt x="1643227" y="400545"/>
                </a:lnTo>
                <a:lnTo>
                  <a:pt x="1648904" y="411899"/>
                </a:lnTo>
                <a:lnTo>
                  <a:pt x="1637538" y="417576"/>
                </a:lnTo>
                <a:close/>
              </a:path>
              <a:path w="1741170" h="1207135">
                <a:moveTo>
                  <a:pt x="1648904" y="440296"/>
                </a:moveTo>
                <a:lnTo>
                  <a:pt x="1643227" y="428942"/>
                </a:lnTo>
                <a:lnTo>
                  <a:pt x="1654581" y="423252"/>
                </a:lnTo>
                <a:lnTo>
                  <a:pt x="1660258" y="434619"/>
                </a:lnTo>
                <a:lnTo>
                  <a:pt x="1648904" y="440296"/>
                </a:lnTo>
                <a:close/>
              </a:path>
              <a:path w="1741170" h="1207135">
                <a:moveTo>
                  <a:pt x="1660258" y="463016"/>
                </a:moveTo>
                <a:lnTo>
                  <a:pt x="1654581" y="451650"/>
                </a:lnTo>
                <a:lnTo>
                  <a:pt x="1665947" y="445973"/>
                </a:lnTo>
                <a:lnTo>
                  <a:pt x="1671624" y="457339"/>
                </a:lnTo>
                <a:lnTo>
                  <a:pt x="1660258" y="463016"/>
                </a:lnTo>
                <a:close/>
              </a:path>
              <a:path w="1741170" h="1207135">
                <a:moveTo>
                  <a:pt x="1671624" y="485736"/>
                </a:moveTo>
                <a:lnTo>
                  <a:pt x="1665947" y="474370"/>
                </a:lnTo>
                <a:lnTo>
                  <a:pt x="1677301" y="468693"/>
                </a:lnTo>
                <a:lnTo>
                  <a:pt x="1682978" y="480060"/>
                </a:lnTo>
                <a:lnTo>
                  <a:pt x="1671624" y="485736"/>
                </a:lnTo>
                <a:close/>
              </a:path>
              <a:path w="1741170" h="1207135">
                <a:moveTo>
                  <a:pt x="1682978" y="508457"/>
                </a:moveTo>
                <a:lnTo>
                  <a:pt x="1677301" y="497090"/>
                </a:lnTo>
                <a:lnTo>
                  <a:pt x="1688655" y="491413"/>
                </a:lnTo>
                <a:lnTo>
                  <a:pt x="1694345" y="502767"/>
                </a:lnTo>
                <a:lnTo>
                  <a:pt x="1682978" y="508457"/>
                </a:lnTo>
                <a:close/>
              </a:path>
              <a:path w="1741170" h="1207135">
                <a:moveTo>
                  <a:pt x="1694345" y="531164"/>
                </a:moveTo>
                <a:lnTo>
                  <a:pt x="1688655" y="519811"/>
                </a:lnTo>
                <a:lnTo>
                  <a:pt x="1700021" y="514134"/>
                </a:lnTo>
                <a:lnTo>
                  <a:pt x="1705698" y="525487"/>
                </a:lnTo>
                <a:lnTo>
                  <a:pt x="1694345" y="531164"/>
                </a:lnTo>
                <a:close/>
              </a:path>
              <a:path w="1741170" h="1207135">
                <a:moveTo>
                  <a:pt x="1705698" y="553885"/>
                </a:moveTo>
                <a:lnTo>
                  <a:pt x="1700021" y="542531"/>
                </a:lnTo>
                <a:lnTo>
                  <a:pt x="1711375" y="536854"/>
                </a:lnTo>
                <a:lnTo>
                  <a:pt x="1717052" y="548208"/>
                </a:lnTo>
                <a:lnTo>
                  <a:pt x="1705698" y="553885"/>
                </a:lnTo>
                <a:close/>
              </a:path>
              <a:path w="1741170" h="1207135">
                <a:moveTo>
                  <a:pt x="1717052" y="576605"/>
                </a:moveTo>
                <a:lnTo>
                  <a:pt x="1711375" y="565251"/>
                </a:lnTo>
                <a:lnTo>
                  <a:pt x="1722742" y="559574"/>
                </a:lnTo>
                <a:lnTo>
                  <a:pt x="1728419" y="570928"/>
                </a:lnTo>
                <a:lnTo>
                  <a:pt x="1717052" y="576605"/>
                </a:lnTo>
                <a:close/>
              </a:path>
              <a:path w="1741170" h="1207135">
                <a:moveTo>
                  <a:pt x="1728419" y="599325"/>
                </a:moveTo>
                <a:lnTo>
                  <a:pt x="1722742" y="587971"/>
                </a:lnTo>
                <a:lnTo>
                  <a:pt x="1734096" y="582282"/>
                </a:lnTo>
                <a:lnTo>
                  <a:pt x="1739773" y="593648"/>
                </a:lnTo>
                <a:lnTo>
                  <a:pt x="1728419" y="599325"/>
                </a:lnTo>
                <a:close/>
              </a:path>
              <a:path w="1741170" h="1207135">
                <a:moveTo>
                  <a:pt x="1735188" y="622046"/>
                </a:moveTo>
                <a:lnTo>
                  <a:pt x="1723834" y="616369"/>
                </a:lnTo>
                <a:lnTo>
                  <a:pt x="1729511" y="605002"/>
                </a:lnTo>
                <a:lnTo>
                  <a:pt x="1740865" y="610679"/>
                </a:lnTo>
                <a:lnTo>
                  <a:pt x="1735188" y="622046"/>
                </a:lnTo>
                <a:close/>
              </a:path>
              <a:path w="1741170" h="1207135">
                <a:moveTo>
                  <a:pt x="1723834" y="644766"/>
                </a:moveTo>
                <a:lnTo>
                  <a:pt x="1712468" y="639089"/>
                </a:lnTo>
                <a:lnTo>
                  <a:pt x="1718144" y="627722"/>
                </a:lnTo>
                <a:lnTo>
                  <a:pt x="1729511" y="633399"/>
                </a:lnTo>
                <a:lnTo>
                  <a:pt x="1723834" y="644766"/>
                </a:lnTo>
                <a:close/>
              </a:path>
              <a:path w="1741170" h="1207135">
                <a:moveTo>
                  <a:pt x="1712468" y="667486"/>
                </a:moveTo>
                <a:lnTo>
                  <a:pt x="1701114" y="661797"/>
                </a:lnTo>
                <a:lnTo>
                  <a:pt x="1706791" y="650443"/>
                </a:lnTo>
                <a:lnTo>
                  <a:pt x="1718144" y="656120"/>
                </a:lnTo>
                <a:lnTo>
                  <a:pt x="1712468" y="667486"/>
                </a:lnTo>
                <a:close/>
              </a:path>
              <a:path w="1741170" h="1207135">
                <a:moveTo>
                  <a:pt x="1701114" y="690194"/>
                </a:moveTo>
                <a:lnTo>
                  <a:pt x="1689747" y="684517"/>
                </a:lnTo>
                <a:lnTo>
                  <a:pt x="1695437" y="673163"/>
                </a:lnTo>
                <a:lnTo>
                  <a:pt x="1706791" y="678840"/>
                </a:lnTo>
                <a:lnTo>
                  <a:pt x="1701114" y="690194"/>
                </a:lnTo>
                <a:close/>
              </a:path>
              <a:path w="1741170" h="1207135">
                <a:moveTo>
                  <a:pt x="1689747" y="712914"/>
                </a:moveTo>
                <a:lnTo>
                  <a:pt x="1678393" y="707237"/>
                </a:lnTo>
                <a:lnTo>
                  <a:pt x="1684070" y="695883"/>
                </a:lnTo>
                <a:lnTo>
                  <a:pt x="1695437" y="701560"/>
                </a:lnTo>
                <a:lnTo>
                  <a:pt x="1689747" y="712914"/>
                </a:lnTo>
                <a:close/>
              </a:path>
              <a:path w="1741170" h="1207135">
                <a:moveTo>
                  <a:pt x="1678393" y="735634"/>
                </a:moveTo>
                <a:lnTo>
                  <a:pt x="1667027" y="729957"/>
                </a:lnTo>
                <a:lnTo>
                  <a:pt x="1672717" y="718604"/>
                </a:lnTo>
                <a:lnTo>
                  <a:pt x="1684070" y="724281"/>
                </a:lnTo>
                <a:lnTo>
                  <a:pt x="1678393" y="735634"/>
                </a:lnTo>
                <a:close/>
              </a:path>
              <a:path w="1741170" h="1207135">
                <a:moveTo>
                  <a:pt x="1667027" y="758355"/>
                </a:moveTo>
                <a:lnTo>
                  <a:pt x="1655673" y="752678"/>
                </a:lnTo>
                <a:lnTo>
                  <a:pt x="1661350" y="741311"/>
                </a:lnTo>
                <a:lnTo>
                  <a:pt x="1672717" y="747001"/>
                </a:lnTo>
                <a:lnTo>
                  <a:pt x="1667027" y="758355"/>
                </a:lnTo>
                <a:close/>
              </a:path>
              <a:path w="1741170" h="1207135">
                <a:moveTo>
                  <a:pt x="1655673" y="781075"/>
                </a:moveTo>
                <a:lnTo>
                  <a:pt x="1644319" y="775398"/>
                </a:lnTo>
                <a:lnTo>
                  <a:pt x="1649996" y="764032"/>
                </a:lnTo>
                <a:lnTo>
                  <a:pt x="1661350" y="769708"/>
                </a:lnTo>
                <a:lnTo>
                  <a:pt x="1655673" y="781075"/>
                </a:lnTo>
                <a:close/>
              </a:path>
              <a:path w="1741170" h="1207135">
                <a:moveTo>
                  <a:pt x="1644319" y="803795"/>
                </a:moveTo>
                <a:lnTo>
                  <a:pt x="1632953" y="798118"/>
                </a:lnTo>
                <a:lnTo>
                  <a:pt x="1638630" y="786752"/>
                </a:lnTo>
                <a:lnTo>
                  <a:pt x="1649996" y="792429"/>
                </a:lnTo>
                <a:lnTo>
                  <a:pt x="1644319" y="803795"/>
                </a:lnTo>
                <a:close/>
              </a:path>
              <a:path w="1741170" h="1207135">
                <a:moveTo>
                  <a:pt x="1632953" y="826516"/>
                </a:moveTo>
                <a:lnTo>
                  <a:pt x="1621599" y="820826"/>
                </a:lnTo>
                <a:lnTo>
                  <a:pt x="1627276" y="809472"/>
                </a:lnTo>
                <a:lnTo>
                  <a:pt x="1638630" y="815149"/>
                </a:lnTo>
                <a:lnTo>
                  <a:pt x="1632953" y="826516"/>
                </a:lnTo>
                <a:close/>
              </a:path>
              <a:path w="1741170" h="1207135">
                <a:moveTo>
                  <a:pt x="1621599" y="849223"/>
                </a:moveTo>
                <a:lnTo>
                  <a:pt x="1610233" y="843546"/>
                </a:lnTo>
                <a:lnTo>
                  <a:pt x="1615922" y="832192"/>
                </a:lnTo>
                <a:lnTo>
                  <a:pt x="1627276" y="837869"/>
                </a:lnTo>
                <a:lnTo>
                  <a:pt x="1621599" y="849223"/>
                </a:lnTo>
                <a:close/>
              </a:path>
              <a:path w="1741170" h="1207135">
                <a:moveTo>
                  <a:pt x="1610233" y="871943"/>
                </a:moveTo>
                <a:lnTo>
                  <a:pt x="1598879" y="866267"/>
                </a:lnTo>
                <a:lnTo>
                  <a:pt x="1604556" y="854913"/>
                </a:lnTo>
                <a:lnTo>
                  <a:pt x="1615922" y="860590"/>
                </a:lnTo>
                <a:lnTo>
                  <a:pt x="1610233" y="871943"/>
                </a:lnTo>
                <a:close/>
              </a:path>
              <a:path w="1741170" h="1207135">
                <a:moveTo>
                  <a:pt x="1598879" y="894664"/>
                </a:moveTo>
                <a:lnTo>
                  <a:pt x="1587525" y="888987"/>
                </a:lnTo>
                <a:lnTo>
                  <a:pt x="1593202" y="877633"/>
                </a:lnTo>
                <a:lnTo>
                  <a:pt x="1604556" y="883310"/>
                </a:lnTo>
                <a:lnTo>
                  <a:pt x="1598879" y="894664"/>
                </a:lnTo>
                <a:close/>
              </a:path>
              <a:path w="1741170" h="1207135">
                <a:moveTo>
                  <a:pt x="1587525" y="917384"/>
                </a:moveTo>
                <a:lnTo>
                  <a:pt x="1576158" y="911707"/>
                </a:lnTo>
                <a:lnTo>
                  <a:pt x="1581835" y="900341"/>
                </a:lnTo>
                <a:lnTo>
                  <a:pt x="1593202" y="906030"/>
                </a:lnTo>
                <a:lnTo>
                  <a:pt x="1587525" y="917384"/>
                </a:lnTo>
                <a:close/>
              </a:path>
              <a:path w="1741170" h="1207135">
                <a:moveTo>
                  <a:pt x="1576158" y="940104"/>
                </a:moveTo>
                <a:lnTo>
                  <a:pt x="1564805" y="934427"/>
                </a:lnTo>
                <a:lnTo>
                  <a:pt x="1570482" y="923061"/>
                </a:lnTo>
                <a:lnTo>
                  <a:pt x="1581835" y="928738"/>
                </a:lnTo>
                <a:lnTo>
                  <a:pt x="1576158" y="940104"/>
                </a:lnTo>
                <a:close/>
              </a:path>
              <a:path w="1741170" h="1207135">
                <a:moveTo>
                  <a:pt x="1564805" y="962825"/>
                </a:moveTo>
                <a:lnTo>
                  <a:pt x="1553438" y="957148"/>
                </a:lnTo>
                <a:lnTo>
                  <a:pt x="1559115" y="945781"/>
                </a:lnTo>
                <a:lnTo>
                  <a:pt x="1570482" y="951458"/>
                </a:lnTo>
                <a:lnTo>
                  <a:pt x="1564805" y="962825"/>
                </a:lnTo>
                <a:close/>
              </a:path>
              <a:path w="1741170" h="1207135">
                <a:moveTo>
                  <a:pt x="1553438" y="985545"/>
                </a:moveTo>
                <a:lnTo>
                  <a:pt x="1542084" y="979855"/>
                </a:lnTo>
                <a:lnTo>
                  <a:pt x="1547761" y="968502"/>
                </a:lnTo>
                <a:lnTo>
                  <a:pt x="1559115" y="974178"/>
                </a:lnTo>
                <a:lnTo>
                  <a:pt x="1553438" y="985545"/>
                </a:lnTo>
                <a:close/>
              </a:path>
              <a:path w="1741170" h="1207135">
                <a:moveTo>
                  <a:pt x="1542084" y="1008253"/>
                </a:moveTo>
                <a:lnTo>
                  <a:pt x="1530718" y="1002576"/>
                </a:lnTo>
                <a:lnTo>
                  <a:pt x="1536407" y="991222"/>
                </a:lnTo>
                <a:lnTo>
                  <a:pt x="1547761" y="996899"/>
                </a:lnTo>
                <a:lnTo>
                  <a:pt x="1542084" y="1008253"/>
                </a:lnTo>
                <a:close/>
              </a:path>
              <a:path w="1741170" h="1207135">
                <a:moveTo>
                  <a:pt x="1530718" y="1030973"/>
                </a:moveTo>
                <a:lnTo>
                  <a:pt x="1519364" y="1025296"/>
                </a:lnTo>
                <a:lnTo>
                  <a:pt x="1525041" y="1013942"/>
                </a:lnTo>
                <a:lnTo>
                  <a:pt x="1536407" y="1019619"/>
                </a:lnTo>
                <a:lnTo>
                  <a:pt x="1530718" y="1030973"/>
                </a:lnTo>
                <a:close/>
              </a:path>
              <a:path w="1741170" h="1207135">
                <a:moveTo>
                  <a:pt x="1519364" y="1053693"/>
                </a:moveTo>
                <a:lnTo>
                  <a:pt x="1508010" y="1048016"/>
                </a:lnTo>
                <a:lnTo>
                  <a:pt x="1513687" y="1036650"/>
                </a:lnTo>
                <a:lnTo>
                  <a:pt x="1525041" y="1042339"/>
                </a:lnTo>
                <a:lnTo>
                  <a:pt x="1519364" y="1053693"/>
                </a:lnTo>
                <a:close/>
              </a:path>
              <a:path w="1741170" h="1207135">
                <a:moveTo>
                  <a:pt x="1508010" y="1076413"/>
                </a:moveTo>
                <a:lnTo>
                  <a:pt x="1496644" y="1070737"/>
                </a:lnTo>
                <a:lnTo>
                  <a:pt x="1502321" y="1059370"/>
                </a:lnTo>
                <a:lnTo>
                  <a:pt x="1513687" y="1065060"/>
                </a:lnTo>
                <a:lnTo>
                  <a:pt x="1508010" y="1076413"/>
                </a:lnTo>
                <a:close/>
              </a:path>
              <a:path w="1741170" h="1207135">
                <a:moveTo>
                  <a:pt x="1496644" y="1099134"/>
                </a:moveTo>
                <a:lnTo>
                  <a:pt x="1485290" y="1093457"/>
                </a:lnTo>
                <a:lnTo>
                  <a:pt x="1490967" y="1082090"/>
                </a:lnTo>
                <a:lnTo>
                  <a:pt x="1502321" y="1087767"/>
                </a:lnTo>
                <a:lnTo>
                  <a:pt x="1496644" y="1099134"/>
                </a:lnTo>
                <a:close/>
              </a:path>
              <a:path w="1741170" h="1207135">
                <a:moveTo>
                  <a:pt x="1485290" y="1121854"/>
                </a:moveTo>
                <a:lnTo>
                  <a:pt x="1473923" y="1116164"/>
                </a:lnTo>
                <a:lnTo>
                  <a:pt x="1479600" y="1104811"/>
                </a:lnTo>
                <a:lnTo>
                  <a:pt x="1490967" y="1110488"/>
                </a:lnTo>
                <a:lnTo>
                  <a:pt x="1485290" y="1121854"/>
                </a:lnTo>
                <a:close/>
              </a:path>
              <a:path w="1741170" h="1207135">
                <a:moveTo>
                  <a:pt x="1473923" y="1144574"/>
                </a:moveTo>
                <a:lnTo>
                  <a:pt x="1462570" y="1138885"/>
                </a:lnTo>
                <a:lnTo>
                  <a:pt x="1468246" y="1127531"/>
                </a:lnTo>
                <a:lnTo>
                  <a:pt x="1479600" y="1133208"/>
                </a:lnTo>
                <a:lnTo>
                  <a:pt x="1473923" y="1144574"/>
                </a:lnTo>
                <a:close/>
              </a:path>
              <a:path w="1741170" h="1207135">
                <a:moveTo>
                  <a:pt x="1462570" y="1167282"/>
                </a:moveTo>
                <a:lnTo>
                  <a:pt x="1451203" y="1161605"/>
                </a:lnTo>
                <a:lnTo>
                  <a:pt x="1456893" y="1150251"/>
                </a:lnTo>
                <a:lnTo>
                  <a:pt x="1468246" y="1155928"/>
                </a:lnTo>
                <a:lnTo>
                  <a:pt x="1462570" y="1167282"/>
                </a:lnTo>
                <a:close/>
              </a:path>
              <a:path w="1741170" h="1207135">
                <a:moveTo>
                  <a:pt x="1451203" y="1190002"/>
                </a:moveTo>
                <a:lnTo>
                  <a:pt x="1439849" y="1184325"/>
                </a:lnTo>
                <a:lnTo>
                  <a:pt x="1445526" y="1172972"/>
                </a:lnTo>
                <a:lnTo>
                  <a:pt x="1456893" y="1178648"/>
                </a:lnTo>
                <a:lnTo>
                  <a:pt x="1451203" y="1190002"/>
                </a:lnTo>
                <a:close/>
              </a:path>
              <a:path w="1741170" h="1207135">
                <a:moveTo>
                  <a:pt x="1442961" y="1206512"/>
                </a:moveTo>
                <a:lnTo>
                  <a:pt x="1428165" y="1206512"/>
                </a:lnTo>
                <a:lnTo>
                  <a:pt x="1428165" y="1193812"/>
                </a:lnTo>
                <a:lnTo>
                  <a:pt x="1435100" y="1193812"/>
                </a:lnTo>
                <a:lnTo>
                  <a:pt x="1433347" y="1197317"/>
                </a:lnTo>
                <a:lnTo>
                  <a:pt x="1437442" y="1197317"/>
                </a:lnTo>
                <a:lnTo>
                  <a:pt x="1445526" y="1201369"/>
                </a:lnTo>
                <a:lnTo>
                  <a:pt x="1442961" y="1206512"/>
                </a:lnTo>
                <a:close/>
              </a:path>
              <a:path w="1741170" h="1207135">
                <a:moveTo>
                  <a:pt x="1433347" y="1197317"/>
                </a:moveTo>
                <a:lnTo>
                  <a:pt x="1435100" y="1193812"/>
                </a:lnTo>
                <a:lnTo>
                  <a:pt x="1434172" y="1195679"/>
                </a:lnTo>
                <a:lnTo>
                  <a:pt x="1435184" y="1196186"/>
                </a:lnTo>
                <a:lnTo>
                  <a:pt x="1433347" y="1197317"/>
                </a:lnTo>
                <a:close/>
              </a:path>
              <a:path w="1741170" h="1207135">
                <a:moveTo>
                  <a:pt x="1435184" y="1196186"/>
                </a:moveTo>
                <a:lnTo>
                  <a:pt x="1434172" y="1195679"/>
                </a:lnTo>
                <a:lnTo>
                  <a:pt x="1435100" y="1193812"/>
                </a:lnTo>
                <a:lnTo>
                  <a:pt x="1439037" y="1193812"/>
                </a:lnTo>
                <a:lnTo>
                  <a:pt x="1435184" y="1196186"/>
                </a:lnTo>
                <a:close/>
              </a:path>
              <a:path w="1741170" h="1207135">
                <a:moveTo>
                  <a:pt x="1437442" y="1197317"/>
                </a:moveTo>
                <a:lnTo>
                  <a:pt x="1433347" y="1197317"/>
                </a:lnTo>
                <a:lnTo>
                  <a:pt x="1435184" y="1196186"/>
                </a:lnTo>
                <a:lnTo>
                  <a:pt x="1437442" y="1197317"/>
                </a:lnTo>
                <a:close/>
              </a:path>
              <a:path w="1741170" h="1207135">
                <a:moveTo>
                  <a:pt x="1415465" y="1206512"/>
                </a:moveTo>
                <a:lnTo>
                  <a:pt x="1402765" y="1206512"/>
                </a:lnTo>
                <a:lnTo>
                  <a:pt x="1402765" y="1193812"/>
                </a:lnTo>
                <a:lnTo>
                  <a:pt x="1415465" y="1193812"/>
                </a:lnTo>
                <a:lnTo>
                  <a:pt x="1415465" y="1206512"/>
                </a:lnTo>
                <a:close/>
              </a:path>
              <a:path w="1741170" h="1207135">
                <a:moveTo>
                  <a:pt x="1390065" y="1206512"/>
                </a:moveTo>
                <a:lnTo>
                  <a:pt x="1377365" y="1206512"/>
                </a:lnTo>
                <a:lnTo>
                  <a:pt x="1377365" y="1193812"/>
                </a:lnTo>
                <a:lnTo>
                  <a:pt x="1390065" y="1193812"/>
                </a:lnTo>
                <a:lnTo>
                  <a:pt x="1390065" y="1206512"/>
                </a:lnTo>
                <a:close/>
              </a:path>
              <a:path w="1741170" h="1207135">
                <a:moveTo>
                  <a:pt x="1364665" y="1206512"/>
                </a:moveTo>
                <a:lnTo>
                  <a:pt x="1351965" y="1206512"/>
                </a:lnTo>
                <a:lnTo>
                  <a:pt x="1351965" y="1193812"/>
                </a:lnTo>
                <a:lnTo>
                  <a:pt x="1364665" y="1193812"/>
                </a:lnTo>
                <a:lnTo>
                  <a:pt x="1364665" y="1206512"/>
                </a:lnTo>
                <a:close/>
              </a:path>
              <a:path w="1741170" h="1207135">
                <a:moveTo>
                  <a:pt x="1339265" y="1206512"/>
                </a:moveTo>
                <a:lnTo>
                  <a:pt x="1326565" y="1206512"/>
                </a:lnTo>
                <a:lnTo>
                  <a:pt x="1326565" y="1193812"/>
                </a:lnTo>
                <a:lnTo>
                  <a:pt x="1339265" y="1193812"/>
                </a:lnTo>
                <a:lnTo>
                  <a:pt x="1339265" y="1206512"/>
                </a:lnTo>
                <a:close/>
              </a:path>
              <a:path w="1741170" h="1207135">
                <a:moveTo>
                  <a:pt x="1313865" y="1206512"/>
                </a:moveTo>
                <a:lnTo>
                  <a:pt x="1301165" y="1206512"/>
                </a:lnTo>
                <a:lnTo>
                  <a:pt x="1301165" y="1193812"/>
                </a:lnTo>
                <a:lnTo>
                  <a:pt x="1313865" y="1193812"/>
                </a:lnTo>
                <a:lnTo>
                  <a:pt x="1313865" y="1206512"/>
                </a:lnTo>
                <a:close/>
              </a:path>
              <a:path w="1741170" h="1207135">
                <a:moveTo>
                  <a:pt x="1288465" y="1206512"/>
                </a:moveTo>
                <a:lnTo>
                  <a:pt x="1275765" y="1206512"/>
                </a:lnTo>
                <a:lnTo>
                  <a:pt x="1275765" y="1193812"/>
                </a:lnTo>
                <a:lnTo>
                  <a:pt x="1288465" y="1193812"/>
                </a:lnTo>
                <a:lnTo>
                  <a:pt x="1288465" y="1206512"/>
                </a:lnTo>
                <a:close/>
              </a:path>
              <a:path w="1741170" h="1207135">
                <a:moveTo>
                  <a:pt x="1263065" y="1206512"/>
                </a:moveTo>
                <a:lnTo>
                  <a:pt x="1250365" y="1206512"/>
                </a:lnTo>
                <a:lnTo>
                  <a:pt x="1250365" y="1193812"/>
                </a:lnTo>
                <a:lnTo>
                  <a:pt x="1263065" y="1193812"/>
                </a:lnTo>
                <a:lnTo>
                  <a:pt x="1263065" y="1206512"/>
                </a:lnTo>
                <a:close/>
              </a:path>
              <a:path w="1741170" h="1207135">
                <a:moveTo>
                  <a:pt x="1237665" y="1206512"/>
                </a:moveTo>
                <a:lnTo>
                  <a:pt x="1224965" y="1206512"/>
                </a:lnTo>
                <a:lnTo>
                  <a:pt x="1224965" y="1193812"/>
                </a:lnTo>
                <a:lnTo>
                  <a:pt x="1237665" y="1193812"/>
                </a:lnTo>
                <a:lnTo>
                  <a:pt x="1237665" y="1206512"/>
                </a:lnTo>
                <a:close/>
              </a:path>
              <a:path w="1741170" h="1207135">
                <a:moveTo>
                  <a:pt x="1212265" y="1206512"/>
                </a:moveTo>
                <a:lnTo>
                  <a:pt x="1199565" y="1206512"/>
                </a:lnTo>
                <a:lnTo>
                  <a:pt x="1199565" y="1193812"/>
                </a:lnTo>
                <a:lnTo>
                  <a:pt x="1212265" y="1193812"/>
                </a:lnTo>
                <a:lnTo>
                  <a:pt x="1212265" y="1206512"/>
                </a:lnTo>
                <a:close/>
              </a:path>
              <a:path w="1741170" h="1207135">
                <a:moveTo>
                  <a:pt x="1186865" y="1206512"/>
                </a:moveTo>
                <a:lnTo>
                  <a:pt x="1174165" y="1206512"/>
                </a:lnTo>
                <a:lnTo>
                  <a:pt x="1174165" y="1193812"/>
                </a:lnTo>
                <a:lnTo>
                  <a:pt x="1186865" y="1193812"/>
                </a:lnTo>
                <a:lnTo>
                  <a:pt x="1186865" y="1206512"/>
                </a:lnTo>
                <a:close/>
              </a:path>
              <a:path w="1741170" h="1207135">
                <a:moveTo>
                  <a:pt x="1161465" y="1206512"/>
                </a:moveTo>
                <a:lnTo>
                  <a:pt x="1148765" y="1206512"/>
                </a:lnTo>
                <a:lnTo>
                  <a:pt x="1148765" y="1193812"/>
                </a:lnTo>
                <a:lnTo>
                  <a:pt x="1161465" y="1193812"/>
                </a:lnTo>
                <a:lnTo>
                  <a:pt x="1161465" y="1206512"/>
                </a:lnTo>
                <a:close/>
              </a:path>
              <a:path w="1741170" h="1207135">
                <a:moveTo>
                  <a:pt x="1136065" y="1206512"/>
                </a:moveTo>
                <a:lnTo>
                  <a:pt x="1123365" y="1206512"/>
                </a:lnTo>
                <a:lnTo>
                  <a:pt x="1123365" y="1193812"/>
                </a:lnTo>
                <a:lnTo>
                  <a:pt x="1136065" y="1193812"/>
                </a:lnTo>
                <a:lnTo>
                  <a:pt x="1136065" y="1206512"/>
                </a:lnTo>
                <a:close/>
              </a:path>
              <a:path w="1741170" h="1207135">
                <a:moveTo>
                  <a:pt x="1110665" y="1206512"/>
                </a:moveTo>
                <a:lnTo>
                  <a:pt x="1097965" y="1206512"/>
                </a:lnTo>
                <a:lnTo>
                  <a:pt x="1097965" y="1193812"/>
                </a:lnTo>
                <a:lnTo>
                  <a:pt x="1110665" y="1193812"/>
                </a:lnTo>
                <a:lnTo>
                  <a:pt x="1110665" y="1206512"/>
                </a:lnTo>
                <a:close/>
              </a:path>
              <a:path w="1741170" h="1207135">
                <a:moveTo>
                  <a:pt x="1085265" y="1206512"/>
                </a:moveTo>
                <a:lnTo>
                  <a:pt x="1072565" y="1206512"/>
                </a:lnTo>
                <a:lnTo>
                  <a:pt x="1072565" y="1193812"/>
                </a:lnTo>
                <a:lnTo>
                  <a:pt x="1085265" y="1193812"/>
                </a:lnTo>
                <a:lnTo>
                  <a:pt x="1085265" y="1206512"/>
                </a:lnTo>
                <a:close/>
              </a:path>
              <a:path w="1741170" h="1207135">
                <a:moveTo>
                  <a:pt x="1059865" y="1206512"/>
                </a:moveTo>
                <a:lnTo>
                  <a:pt x="1047165" y="1206512"/>
                </a:lnTo>
                <a:lnTo>
                  <a:pt x="1047165" y="1193812"/>
                </a:lnTo>
                <a:lnTo>
                  <a:pt x="1059865" y="1193812"/>
                </a:lnTo>
                <a:lnTo>
                  <a:pt x="1059865" y="1206512"/>
                </a:lnTo>
                <a:close/>
              </a:path>
              <a:path w="1741170" h="1207135">
                <a:moveTo>
                  <a:pt x="1034465" y="1206512"/>
                </a:moveTo>
                <a:lnTo>
                  <a:pt x="1021765" y="1206512"/>
                </a:lnTo>
                <a:lnTo>
                  <a:pt x="1021765" y="1193812"/>
                </a:lnTo>
                <a:lnTo>
                  <a:pt x="1034465" y="1193812"/>
                </a:lnTo>
                <a:lnTo>
                  <a:pt x="1034465" y="1206512"/>
                </a:lnTo>
                <a:close/>
              </a:path>
              <a:path w="1741170" h="1207135">
                <a:moveTo>
                  <a:pt x="1009065" y="1206512"/>
                </a:moveTo>
                <a:lnTo>
                  <a:pt x="996365" y="1206512"/>
                </a:lnTo>
                <a:lnTo>
                  <a:pt x="996365" y="1193812"/>
                </a:lnTo>
                <a:lnTo>
                  <a:pt x="1009065" y="1193812"/>
                </a:lnTo>
                <a:lnTo>
                  <a:pt x="1009065" y="1206512"/>
                </a:lnTo>
                <a:close/>
              </a:path>
              <a:path w="1741170" h="1207135">
                <a:moveTo>
                  <a:pt x="983665" y="1206512"/>
                </a:moveTo>
                <a:lnTo>
                  <a:pt x="970965" y="1206512"/>
                </a:lnTo>
                <a:lnTo>
                  <a:pt x="970965" y="1193812"/>
                </a:lnTo>
                <a:lnTo>
                  <a:pt x="983665" y="1193812"/>
                </a:lnTo>
                <a:lnTo>
                  <a:pt x="983665" y="1206512"/>
                </a:lnTo>
                <a:close/>
              </a:path>
              <a:path w="1741170" h="1207135">
                <a:moveTo>
                  <a:pt x="958265" y="1206512"/>
                </a:moveTo>
                <a:lnTo>
                  <a:pt x="945565" y="1206512"/>
                </a:lnTo>
                <a:lnTo>
                  <a:pt x="945565" y="1193812"/>
                </a:lnTo>
                <a:lnTo>
                  <a:pt x="958265" y="1193812"/>
                </a:lnTo>
                <a:lnTo>
                  <a:pt x="958265" y="1206512"/>
                </a:lnTo>
                <a:close/>
              </a:path>
              <a:path w="1741170" h="1207135">
                <a:moveTo>
                  <a:pt x="932865" y="1206512"/>
                </a:moveTo>
                <a:lnTo>
                  <a:pt x="920165" y="1206512"/>
                </a:lnTo>
                <a:lnTo>
                  <a:pt x="920165" y="1193812"/>
                </a:lnTo>
                <a:lnTo>
                  <a:pt x="932865" y="1193812"/>
                </a:lnTo>
                <a:lnTo>
                  <a:pt x="932865" y="1206512"/>
                </a:lnTo>
                <a:close/>
              </a:path>
              <a:path w="1741170" h="1207135">
                <a:moveTo>
                  <a:pt x="907465" y="1206512"/>
                </a:moveTo>
                <a:lnTo>
                  <a:pt x="894765" y="1206512"/>
                </a:lnTo>
                <a:lnTo>
                  <a:pt x="894765" y="1193812"/>
                </a:lnTo>
                <a:lnTo>
                  <a:pt x="907465" y="1193812"/>
                </a:lnTo>
                <a:lnTo>
                  <a:pt x="907465" y="1206512"/>
                </a:lnTo>
                <a:close/>
              </a:path>
              <a:path w="1741170" h="1207135">
                <a:moveTo>
                  <a:pt x="882065" y="1206512"/>
                </a:moveTo>
                <a:lnTo>
                  <a:pt x="869365" y="1206512"/>
                </a:lnTo>
                <a:lnTo>
                  <a:pt x="869365" y="1193812"/>
                </a:lnTo>
                <a:lnTo>
                  <a:pt x="882065" y="1193812"/>
                </a:lnTo>
                <a:lnTo>
                  <a:pt x="882065" y="1206512"/>
                </a:lnTo>
                <a:close/>
              </a:path>
              <a:path w="1741170" h="1207135">
                <a:moveTo>
                  <a:pt x="856665" y="1206512"/>
                </a:moveTo>
                <a:lnTo>
                  <a:pt x="843965" y="1206512"/>
                </a:lnTo>
                <a:lnTo>
                  <a:pt x="843965" y="1193812"/>
                </a:lnTo>
                <a:lnTo>
                  <a:pt x="856665" y="1193812"/>
                </a:lnTo>
                <a:lnTo>
                  <a:pt x="856665" y="1206512"/>
                </a:lnTo>
                <a:close/>
              </a:path>
              <a:path w="1741170" h="1207135">
                <a:moveTo>
                  <a:pt x="831265" y="1206512"/>
                </a:moveTo>
                <a:lnTo>
                  <a:pt x="818565" y="1206512"/>
                </a:lnTo>
                <a:lnTo>
                  <a:pt x="818565" y="1193812"/>
                </a:lnTo>
                <a:lnTo>
                  <a:pt x="831265" y="1193812"/>
                </a:lnTo>
                <a:lnTo>
                  <a:pt x="831265" y="1206512"/>
                </a:lnTo>
                <a:close/>
              </a:path>
              <a:path w="1741170" h="1207135">
                <a:moveTo>
                  <a:pt x="805865" y="1206512"/>
                </a:moveTo>
                <a:lnTo>
                  <a:pt x="793165" y="1206512"/>
                </a:lnTo>
                <a:lnTo>
                  <a:pt x="793165" y="1193812"/>
                </a:lnTo>
                <a:lnTo>
                  <a:pt x="805865" y="1193812"/>
                </a:lnTo>
                <a:lnTo>
                  <a:pt x="805865" y="1206512"/>
                </a:lnTo>
                <a:close/>
              </a:path>
              <a:path w="1741170" h="1207135">
                <a:moveTo>
                  <a:pt x="780465" y="1206512"/>
                </a:moveTo>
                <a:lnTo>
                  <a:pt x="767765" y="1206512"/>
                </a:lnTo>
                <a:lnTo>
                  <a:pt x="767765" y="1193812"/>
                </a:lnTo>
                <a:lnTo>
                  <a:pt x="780465" y="1193812"/>
                </a:lnTo>
                <a:lnTo>
                  <a:pt x="780465" y="1206512"/>
                </a:lnTo>
                <a:close/>
              </a:path>
              <a:path w="1741170" h="1207135">
                <a:moveTo>
                  <a:pt x="755065" y="1206512"/>
                </a:moveTo>
                <a:lnTo>
                  <a:pt x="742365" y="1206512"/>
                </a:lnTo>
                <a:lnTo>
                  <a:pt x="742365" y="1193812"/>
                </a:lnTo>
                <a:lnTo>
                  <a:pt x="755065" y="1193812"/>
                </a:lnTo>
                <a:lnTo>
                  <a:pt x="755065" y="1206512"/>
                </a:lnTo>
                <a:close/>
              </a:path>
              <a:path w="1741170" h="1207135">
                <a:moveTo>
                  <a:pt x="729665" y="1206512"/>
                </a:moveTo>
                <a:lnTo>
                  <a:pt x="716965" y="1206512"/>
                </a:lnTo>
                <a:lnTo>
                  <a:pt x="716965" y="1193812"/>
                </a:lnTo>
                <a:lnTo>
                  <a:pt x="729665" y="1193812"/>
                </a:lnTo>
                <a:lnTo>
                  <a:pt x="729665" y="1206512"/>
                </a:lnTo>
                <a:close/>
              </a:path>
              <a:path w="1741170" h="1207135">
                <a:moveTo>
                  <a:pt x="704265" y="1206512"/>
                </a:moveTo>
                <a:lnTo>
                  <a:pt x="691565" y="1206512"/>
                </a:lnTo>
                <a:lnTo>
                  <a:pt x="691565" y="1193812"/>
                </a:lnTo>
                <a:lnTo>
                  <a:pt x="704265" y="1193812"/>
                </a:lnTo>
                <a:lnTo>
                  <a:pt x="704265" y="1206512"/>
                </a:lnTo>
                <a:close/>
              </a:path>
              <a:path w="1741170" h="1207135">
                <a:moveTo>
                  <a:pt x="678865" y="1206512"/>
                </a:moveTo>
                <a:lnTo>
                  <a:pt x="666165" y="1206512"/>
                </a:lnTo>
                <a:lnTo>
                  <a:pt x="666165" y="1193812"/>
                </a:lnTo>
                <a:lnTo>
                  <a:pt x="678865" y="1193812"/>
                </a:lnTo>
                <a:lnTo>
                  <a:pt x="678865" y="1206512"/>
                </a:lnTo>
                <a:close/>
              </a:path>
              <a:path w="1741170" h="1207135">
                <a:moveTo>
                  <a:pt x="653465" y="1206512"/>
                </a:moveTo>
                <a:lnTo>
                  <a:pt x="640765" y="1206512"/>
                </a:lnTo>
                <a:lnTo>
                  <a:pt x="640765" y="1193812"/>
                </a:lnTo>
                <a:lnTo>
                  <a:pt x="653465" y="1193812"/>
                </a:lnTo>
                <a:lnTo>
                  <a:pt x="653465" y="1206512"/>
                </a:lnTo>
                <a:close/>
              </a:path>
              <a:path w="1741170" h="1207135">
                <a:moveTo>
                  <a:pt x="628065" y="1206512"/>
                </a:moveTo>
                <a:lnTo>
                  <a:pt x="615365" y="1206512"/>
                </a:lnTo>
                <a:lnTo>
                  <a:pt x="615365" y="1193812"/>
                </a:lnTo>
                <a:lnTo>
                  <a:pt x="628065" y="1193812"/>
                </a:lnTo>
                <a:lnTo>
                  <a:pt x="628065" y="1206512"/>
                </a:lnTo>
                <a:close/>
              </a:path>
              <a:path w="1741170" h="1207135">
                <a:moveTo>
                  <a:pt x="602665" y="1206512"/>
                </a:moveTo>
                <a:lnTo>
                  <a:pt x="589965" y="1206512"/>
                </a:lnTo>
                <a:lnTo>
                  <a:pt x="589965" y="1193812"/>
                </a:lnTo>
                <a:lnTo>
                  <a:pt x="602665" y="1193812"/>
                </a:lnTo>
                <a:lnTo>
                  <a:pt x="602665" y="1206512"/>
                </a:lnTo>
                <a:close/>
              </a:path>
              <a:path w="1741170" h="1207135">
                <a:moveTo>
                  <a:pt x="577265" y="1206512"/>
                </a:moveTo>
                <a:lnTo>
                  <a:pt x="564565" y="1206512"/>
                </a:lnTo>
                <a:lnTo>
                  <a:pt x="564565" y="1193812"/>
                </a:lnTo>
                <a:lnTo>
                  <a:pt x="577265" y="1193812"/>
                </a:lnTo>
                <a:lnTo>
                  <a:pt x="577265" y="1206512"/>
                </a:lnTo>
                <a:close/>
              </a:path>
              <a:path w="1741170" h="1207135">
                <a:moveTo>
                  <a:pt x="551865" y="1206512"/>
                </a:moveTo>
                <a:lnTo>
                  <a:pt x="539165" y="1206512"/>
                </a:lnTo>
                <a:lnTo>
                  <a:pt x="539165" y="1193812"/>
                </a:lnTo>
                <a:lnTo>
                  <a:pt x="551865" y="1193812"/>
                </a:lnTo>
                <a:lnTo>
                  <a:pt x="551865" y="1206512"/>
                </a:lnTo>
                <a:close/>
              </a:path>
              <a:path w="1741170" h="1207135">
                <a:moveTo>
                  <a:pt x="526465" y="1206512"/>
                </a:moveTo>
                <a:lnTo>
                  <a:pt x="513765" y="1206512"/>
                </a:lnTo>
                <a:lnTo>
                  <a:pt x="513765" y="1193812"/>
                </a:lnTo>
                <a:lnTo>
                  <a:pt x="526465" y="1193812"/>
                </a:lnTo>
                <a:lnTo>
                  <a:pt x="526465" y="1206512"/>
                </a:lnTo>
                <a:close/>
              </a:path>
              <a:path w="1741170" h="1207135">
                <a:moveTo>
                  <a:pt x="501065" y="1206512"/>
                </a:moveTo>
                <a:lnTo>
                  <a:pt x="488365" y="1206512"/>
                </a:lnTo>
                <a:lnTo>
                  <a:pt x="488365" y="1193812"/>
                </a:lnTo>
                <a:lnTo>
                  <a:pt x="501065" y="1193812"/>
                </a:lnTo>
                <a:lnTo>
                  <a:pt x="501065" y="1206512"/>
                </a:lnTo>
                <a:close/>
              </a:path>
              <a:path w="1741170" h="1207135">
                <a:moveTo>
                  <a:pt x="475665" y="1206512"/>
                </a:moveTo>
                <a:lnTo>
                  <a:pt x="462965" y="1206512"/>
                </a:lnTo>
                <a:lnTo>
                  <a:pt x="462965" y="1193812"/>
                </a:lnTo>
                <a:lnTo>
                  <a:pt x="475665" y="1193812"/>
                </a:lnTo>
                <a:lnTo>
                  <a:pt x="475665" y="1206512"/>
                </a:lnTo>
                <a:close/>
              </a:path>
              <a:path w="1741170" h="1207135">
                <a:moveTo>
                  <a:pt x="450265" y="1206512"/>
                </a:moveTo>
                <a:lnTo>
                  <a:pt x="437565" y="1206512"/>
                </a:lnTo>
                <a:lnTo>
                  <a:pt x="437565" y="1193812"/>
                </a:lnTo>
                <a:lnTo>
                  <a:pt x="450265" y="1193812"/>
                </a:lnTo>
                <a:lnTo>
                  <a:pt x="450265" y="1206512"/>
                </a:lnTo>
                <a:close/>
              </a:path>
              <a:path w="1741170" h="1207135">
                <a:moveTo>
                  <a:pt x="424865" y="1206512"/>
                </a:moveTo>
                <a:lnTo>
                  <a:pt x="412165" y="1206512"/>
                </a:lnTo>
                <a:lnTo>
                  <a:pt x="412165" y="1193812"/>
                </a:lnTo>
                <a:lnTo>
                  <a:pt x="424865" y="1193812"/>
                </a:lnTo>
                <a:lnTo>
                  <a:pt x="424865" y="1206512"/>
                </a:lnTo>
                <a:close/>
              </a:path>
              <a:path w="1741170" h="1207135">
                <a:moveTo>
                  <a:pt x="399465" y="1206512"/>
                </a:moveTo>
                <a:lnTo>
                  <a:pt x="386765" y="1206512"/>
                </a:lnTo>
                <a:lnTo>
                  <a:pt x="386765" y="1193812"/>
                </a:lnTo>
                <a:lnTo>
                  <a:pt x="399465" y="1193812"/>
                </a:lnTo>
                <a:lnTo>
                  <a:pt x="399465" y="1206512"/>
                </a:lnTo>
                <a:close/>
              </a:path>
              <a:path w="1741170" h="1207135">
                <a:moveTo>
                  <a:pt x="374065" y="1206512"/>
                </a:moveTo>
                <a:lnTo>
                  <a:pt x="361365" y="1206512"/>
                </a:lnTo>
                <a:lnTo>
                  <a:pt x="361365" y="1193812"/>
                </a:lnTo>
                <a:lnTo>
                  <a:pt x="374065" y="1193812"/>
                </a:lnTo>
                <a:lnTo>
                  <a:pt x="374065" y="1206512"/>
                </a:lnTo>
                <a:close/>
              </a:path>
              <a:path w="1741170" h="1207135">
                <a:moveTo>
                  <a:pt x="348665" y="1206512"/>
                </a:moveTo>
                <a:lnTo>
                  <a:pt x="335965" y="1206512"/>
                </a:lnTo>
                <a:lnTo>
                  <a:pt x="335965" y="1193812"/>
                </a:lnTo>
                <a:lnTo>
                  <a:pt x="348665" y="1193812"/>
                </a:lnTo>
                <a:lnTo>
                  <a:pt x="348665" y="1206512"/>
                </a:lnTo>
                <a:close/>
              </a:path>
              <a:path w="1741170" h="1207135">
                <a:moveTo>
                  <a:pt x="323265" y="1206512"/>
                </a:moveTo>
                <a:lnTo>
                  <a:pt x="310565" y="1206512"/>
                </a:lnTo>
                <a:lnTo>
                  <a:pt x="310565" y="1193812"/>
                </a:lnTo>
                <a:lnTo>
                  <a:pt x="323265" y="1193812"/>
                </a:lnTo>
                <a:lnTo>
                  <a:pt x="323265" y="1206512"/>
                </a:lnTo>
                <a:close/>
              </a:path>
              <a:path w="1741170" h="1207135">
                <a:moveTo>
                  <a:pt x="297865" y="1206512"/>
                </a:moveTo>
                <a:lnTo>
                  <a:pt x="285165" y="1206512"/>
                </a:lnTo>
                <a:lnTo>
                  <a:pt x="285165" y="1193812"/>
                </a:lnTo>
                <a:lnTo>
                  <a:pt x="297865" y="1193812"/>
                </a:lnTo>
                <a:lnTo>
                  <a:pt x="297865" y="1206512"/>
                </a:lnTo>
                <a:close/>
              </a:path>
              <a:path w="1741170" h="1207135">
                <a:moveTo>
                  <a:pt x="272465" y="1206512"/>
                </a:moveTo>
                <a:lnTo>
                  <a:pt x="259765" y="1206512"/>
                </a:lnTo>
                <a:lnTo>
                  <a:pt x="259765" y="1193812"/>
                </a:lnTo>
                <a:lnTo>
                  <a:pt x="272465" y="1193812"/>
                </a:lnTo>
                <a:lnTo>
                  <a:pt x="272465" y="1206512"/>
                </a:lnTo>
                <a:close/>
              </a:path>
              <a:path w="1741170" h="1207135">
                <a:moveTo>
                  <a:pt x="247065" y="1206512"/>
                </a:moveTo>
                <a:lnTo>
                  <a:pt x="234365" y="1206512"/>
                </a:lnTo>
                <a:lnTo>
                  <a:pt x="234365" y="1193812"/>
                </a:lnTo>
                <a:lnTo>
                  <a:pt x="247065" y="1193812"/>
                </a:lnTo>
                <a:lnTo>
                  <a:pt x="247065" y="1206512"/>
                </a:lnTo>
                <a:close/>
              </a:path>
              <a:path w="1741170" h="1207135">
                <a:moveTo>
                  <a:pt x="221665" y="1206512"/>
                </a:moveTo>
                <a:lnTo>
                  <a:pt x="208965" y="1206512"/>
                </a:lnTo>
                <a:lnTo>
                  <a:pt x="208965" y="1193812"/>
                </a:lnTo>
                <a:lnTo>
                  <a:pt x="221665" y="1193812"/>
                </a:lnTo>
                <a:lnTo>
                  <a:pt x="221665" y="1206512"/>
                </a:lnTo>
                <a:close/>
              </a:path>
              <a:path w="1741170" h="1207135">
                <a:moveTo>
                  <a:pt x="196265" y="1206512"/>
                </a:moveTo>
                <a:lnTo>
                  <a:pt x="183565" y="1206512"/>
                </a:lnTo>
                <a:lnTo>
                  <a:pt x="183565" y="1193812"/>
                </a:lnTo>
                <a:lnTo>
                  <a:pt x="196265" y="1193812"/>
                </a:lnTo>
                <a:lnTo>
                  <a:pt x="196265" y="1206512"/>
                </a:lnTo>
                <a:close/>
              </a:path>
              <a:path w="1741170" h="1207135">
                <a:moveTo>
                  <a:pt x="170865" y="1206512"/>
                </a:moveTo>
                <a:lnTo>
                  <a:pt x="158165" y="1206512"/>
                </a:lnTo>
                <a:lnTo>
                  <a:pt x="158165" y="1193812"/>
                </a:lnTo>
                <a:lnTo>
                  <a:pt x="170865" y="1193812"/>
                </a:lnTo>
                <a:lnTo>
                  <a:pt x="170865" y="1206512"/>
                </a:lnTo>
                <a:close/>
              </a:path>
              <a:path w="1741170" h="1207135">
                <a:moveTo>
                  <a:pt x="145465" y="1206512"/>
                </a:moveTo>
                <a:lnTo>
                  <a:pt x="132765" y="1206512"/>
                </a:lnTo>
                <a:lnTo>
                  <a:pt x="132765" y="1193812"/>
                </a:lnTo>
                <a:lnTo>
                  <a:pt x="145465" y="1193812"/>
                </a:lnTo>
                <a:lnTo>
                  <a:pt x="145465" y="1206512"/>
                </a:lnTo>
                <a:close/>
              </a:path>
              <a:path w="1741170" h="1207135">
                <a:moveTo>
                  <a:pt x="120065" y="1206512"/>
                </a:moveTo>
                <a:lnTo>
                  <a:pt x="107365" y="1206512"/>
                </a:lnTo>
                <a:lnTo>
                  <a:pt x="107365" y="1193812"/>
                </a:lnTo>
                <a:lnTo>
                  <a:pt x="120065" y="1193812"/>
                </a:lnTo>
                <a:lnTo>
                  <a:pt x="120065" y="1206512"/>
                </a:lnTo>
                <a:close/>
              </a:path>
              <a:path w="1741170" h="1207135">
                <a:moveTo>
                  <a:pt x="94665" y="1206512"/>
                </a:moveTo>
                <a:lnTo>
                  <a:pt x="81965" y="1206512"/>
                </a:lnTo>
                <a:lnTo>
                  <a:pt x="81965" y="1193812"/>
                </a:lnTo>
                <a:lnTo>
                  <a:pt x="94665" y="1193812"/>
                </a:lnTo>
                <a:lnTo>
                  <a:pt x="94665" y="1206512"/>
                </a:lnTo>
                <a:close/>
              </a:path>
              <a:path w="1741170" h="1207135">
                <a:moveTo>
                  <a:pt x="69265" y="1206512"/>
                </a:moveTo>
                <a:lnTo>
                  <a:pt x="56565" y="1206512"/>
                </a:lnTo>
                <a:lnTo>
                  <a:pt x="56565" y="1193812"/>
                </a:lnTo>
                <a:lnTo>
                  <a:pt x="69265" y="1193812"/>
                </a:lnTo>
                <a:lnTo>
                  <a:pt x="69265" y="1206512"/>
                </a:lnTo>
                <a:close/>
              </a:path>
              <a:path w="1741170" h="1207135">
                <a:moveTo>
                  <a:pt x="43865" y="1206512"/>
                </a:moveTo>
                <a:lnTo>
                  <a:pt x="31165" y="1206512"/>
                </a:lnTo>
                <a:lnTo>
                  <a:pt x="31165" y="1193812"/>
                </a:lnTo>
                <a:lnTo>
                  <a:pt x="43865" y="1193812"/>
                </a:lnTo>
                <a:lnTo>
                  <a:pt x="43865" y="1206512"/>
                </a:lnTo>
                <a:close/>
              </a:path>
              <a:path w="1741170" h="1207135">
                <a:moveTo>
                  <a:pt x="18465" y="1206512"/>
                </a:moveTo>
                <a:lnTo>
                  <a:pt x="0" y="1206512"/>
                </a:lnTo>
                <a:lnTo>
                  <a:pt x="6616" y="1193279"/>
                </a:lnTo>
                <a:lnTo>
                  <a:pt x="11432" y="1195684"/>
                </a:lnTo>
                <a:lnTo>
                  <a:pt x="15963" y="1203007"/>
                </a:lnTo>
                <a:lnTo>
                  <a:pt x="18465" y="1203007"/>
                </a:lnTo>
                <a:lnTo>
                  <a:pt x="18465" y="1206512"/>
                </a:lnTo>
                <a:close/>
              </a:path>
              <a:path w="1741170" h="1207135">
                <a:moveTo>
                  <a:pt x="18465" y="1203007"/>
                </a:moveTo>
                <a:lnTo>
                  <a:pt x="15963" y="1203007"/>
                </a:lnTo>
                <a:lnTo>
                  <a:pt x="17983" y="1198956"/>
                </a:lnTo>
                <a:lnTo>
                  <a:pt x="11432" y="1195684"/>
                </a:lnTo>
                <a:lnTo>
                  <a:pt x="10274" y="1193812"/>
                </a:lnTo>
                <a:lnTo>
                  <a:pt x="18465" y="1193812"/>
                </a:lnTo>
                <a:lnTo>
                  <a:pt x="18465" y="1203007"/>
                </a:lnTo>
                <a:close/>
              </a:path>
              <a:path w="1741170" h="1207135">
                <a:moveTo>
                  <a:pt x="15963" y="1203007"/>
                </a:moveTo>
                <a:lnTo>
                  <a:pt x="11432" y="1195684"/>
                </a:lnTo>
                <a:lnTo>
                  <a:pt x="17983" y="1198956"/>
                </a:lnTo>
                <a:lnTo>
                  <a:pt x="15963" y="1203007"/>
                </a:lnTo>
                <a:close/>
              </a:path>
              <a:path w="1741170" h="1207135">
                <a:moveTo>
                  <a:pt x="23660" y="1187602"/>
                </a:moveTo>
                <a:lnTo>
                  <a:pt x="12293" y="1181925"/>
                </a:lnTo>
                <a:lnTo>
                  <a:pt x="17983" y="1170559"/>
                </a:lnTo>
                <a:lnTo>
                  <a:pt x="29337" y="1176248"/>
                </a:lnTo>
                <a:lnTo>
                  <a:pt x="23660" y="1187602"/>
                </a:lnTo>
                <a:close/>
              </a:path>
              <a:path w="1741170" h="1207135">
                <a:moveTo>
                  <a:pt x="35013" y="1164882"/>
                </a:moveTo>
                <a:lnTo>
                  <a:pt x="23660" y="1159205"/>
                </a:lnTo>
                <a:lnTo>
                  <a:pt x="29337" y="1147838"/>
                </a:lnTo>
                <a:lnTo>
                  <a:pt x="40690" y="1153528"/>
                </a:lnTo>
                <a:lnTo>
                  <a:pt x="35013" y="1164882"/>
                </a:lnTo>
                <a:close/>
              </a:path>
              <a:path w="1741170" h="1207135">
                <a:moveTo>
                  <a:pt x="46380" y="1142161"/>
                </a:moveTo>
                <a:lnTo>
                  <a:pt x="35013" y="1136484"/>
                </a:lnTo>
                <a:lnTo>
                  <a:pt x="40690" y="1125131"/>
                </a:lnTo>
                <a:lnTo>
                  <a:pt x="52057" y="1130808"/>
                </a:lnTo>
                <a:lnTo>
                  <a:pt x="46380" y="1142161"/>
                </a:lnTo>
                <a:close/>
              </a:path>
              <a:path w="1741170" h="1207135">
                <a:moveTo>
                  <a:pt x="57734" y="1119441"/>
                </a:moveTo>
                <a:lnTo>
                  <a:pt x="46380" y="1113764"/>
                </a:lnTo>
                <a:lnTo>
                  <a:pt x="52057" y="1102410"/>
                </a:lnTo>
                <a:lnTo>
                  <a:pt x="63411" y="1108087"/>
                </a:lnTo>
                <a:lnTo>
                  <a:pt x="57734" y="1119441"/>
                </a:lnTo>
                <a:close/>
              </a:path>
              <a:path w="1741170" h="1207135">
                <a:moveTo>
                  <a:pt x="69087" y="1096733"/>
                </a:moveTo>
                <a:lnTo>
                  <a:pt x="57734" y="1091044"/>
                </a:lnTo>
                <a:lnTo>
                  <a:pt x="63411" y="1079690"/>
                </a:lnTo>
                <a:lnTo>
                  <a:pt x="74777" y="1085367"/>
                </a:lnTo>
                <a:lnTo>
                  <a:pt x="69087" y="1096733"/>
                </a:lnTo>
                <a:close/>
              </a:path>
              <a:path w="1741170" h="1207135">
                <a:moveTo>
                  <a:pt x="80454" y="1074013"/>
                </a:moveTo>
                <a:lnTo>
                  <a:pt x="69087" y="1068336"/>
                </a:lnTo>
                <a:lnTo>
                  <a:pt x="74777" y="1056970"/>
                </a:lnTo>
                <a:lnTo>
                  <a:pt x="86131" y="1062647"/>
                </a:lnTo>
                <a:lnTo>
                  <a:pt x="80454" y="1074013"/>
                </a:lnTo>
                <a:close/>
              </a:path>
              <a:path w="1741170" h="1207135">
                <a:moveTo>
                  <a:pt x="91808" y="1051293"/>
                </a:moveTo>
                <a:lnTo>
                  <a:pt x="80454" y="1045616"/>
                </a:lnTo>
                <a:lnTo>
                  <a:pt x="86131" y="1034249"/>
                </a:lnTo>
                <a:lnTo>
                  <a:pt x="97497" y="1039926"/>
                </a:lnTo>
                <a:lnTo>
                  <a:pt x="91808" y="1051293"/>
                </a:lnTo>
                <a:close/>
              </a:path>
              <a:path w="1741170" h="1207135">
                <a:moveTo>
                  <a:pt x="103174" y="1028573"/>
                </a:moveTo>
                <a:lnTo>
                  <a:pt x="91808" y="1022896"/>
                </a:lnTo>
                <a:lnTo>
                  <a:pt x="97497" y="1011529"/>
                </a:lnTo>
                <a:lnTo>
                  <a:pt x="108851" y="1017219"/>
                </a:lnTo>
                <a:lnTo>
                  <a:pt x="103174" y="1028573"/>
                </a:lnTo>
                <a:close/>
              </a:path>
              <a:path w="1741170" h="1207135">
                <a:moveTo>
                  <a:pt x="114528" y="1005852"/>
                </a:moveTo>
                <a:lnTo>
                  <a:pt x="103174" y="1000175"/>
                </a:lnTo>
                <a:lnTo>
                  <a:pt x="108851" y="988822"/>
                </a:lnTo>
                <a:lnTo>
                  <a:pt x="120205" y="994498"/>
                </a:lnTo>
                <a:lnTo>
                  <a:pt x="114528" y="1005852"/>
                </a:lnTo>
                <a:close/>
              </a:path>
              <a:path w="1741170" h="1207135">
                <a:moveTo>
                  <a:pt x="125895" y="983132"/>
                </a:moveTo>
                <a:lnTo>
                  <a:pt x="114528" y="977455"/>
                </a:lnTo>
                <a:lnTo>
                  <a:pt x="120205" y="966101"/>
                </a:lnTo>
                <a:lnTo>
                  <a:pt x="131572" y="971778"/>
                </a:lnTo>
                <a:lnTo>
                  <a:pt x="125895" y="983132"/>
                </a:lnTo>
                <a:close/>
              </a:path>
              <a:path w="1741170" h="1207135">
                <a:moveTo>
                  <a:pt x="137248" y="960412"/>
                </a:moveTo>
                <a:lnTo>
                  <a:pt x="125895" y="954735"/>
                </a:lnTo>
                <a:lnTo>
                  <a:pt x="131572" y="943381"/>
                </a:lnTo>
                <a:lnTo>
                  <a:pt x="142925" y="949058"/>
                </a:lnTo>
                <a:lnTo>
                  <a:pt x="137248" y="960412"/>
                </a:lnTo>
                <a:close/>
              </a:path>
              <a:path w="1741170" h="1207135">
                <a:moveTo>
                  <a:pt x="148602" y="937704"/>
                </a:moveTo>
                <a:lnTo>
                  <a:pt x="137248" y="932014"/>
                </a:lnTo>
                <a:lnTo>
                  <a:pt x="142925" y="920661"/>
                </a:lnTo>
                <a:lnTo>
                  <a:pt x="154292" y="926338"/>
                </a:lnTo>
                <a:lnTo>
                  <a:pt x="148602" y="937704"/>
                </a:lnTo>
                <a:close/>
              </a:path>
              <a:path w="1741170" h="1207135">
                <a:moveTo>
                  <a:pt x="159969" y="914984"/>
                </a:moveTo>
                <a:lnTo>
                  <a:pt x="148602" y="909307"/>
                </a:lnTo>
                <a:lnTo>
                  <a:pt x="154292" y="897940"/>
                </a:lnTo>
                <a:lnTo>
                  <a:pt x="165646" y="903617"/>
                </a:lnTo>
                <a:lnTo>
                  <a:pt x="159969" y="914984"/>
                </a:lnTo>
                <a:close/>
              </a:path>
              <a:path w="1741170" h="1207135">
                <a:moveTo>
                  <a:pt x="171323" y="892263"/>
                </a:moveTo>
                <a:lnTo>
                  <a:pt x="159969" y="886587"/>
                </a:lnTo>
                <a:lnTo>
                  <a:pt x="165646" y="875220"/>
                </a:lnTo>
                <a:lnTo>
                  <a:pt x="177012" y="880897"/>
                </a:lnTo>
                <a:lnTo>
                  <a:pt x="171323" y="892263"/>
                </a:lnTo>
                <a:close/>
              </a:path>
              <a:path w="1741170" h="1207135">
                <a:moveTo>
                  <a:pt x="182689" y="869543"/>
                </a:moveTo>
                <a:lnTo>
                  <a:pt x="171323" y="863866"/>
                </a:lnTo>
                <a:lnTo>
                  <a:pt x="177012" y="852500"/>
                </a:lnTo>
                <a:lnTo>
                  <a:pt x="188366" y="858189"/>
                </a:lnTo>
                <a:lnTo>
                  <a:pt x="182689" y="869543"/>
                </a:lnTo>
                <a:close/>
              </a:path>
              <a:path w="1741170" h="1207135">
                <a:moveTo>
                  <a:pt x="194043" y="846823"/>
                </a:moveTo>
                <a:lnTo>
                  <a:pt x="182689" y="841146"/>
                </a:lnTo>
                <a:lnTo>
                  <a:pt x="188366" y="829792"/>
                </a:lnTo>
                <a:lnTo>
                  <a:pt x="199720" y="835469"/>
                </a:lnTo>
                <a:lnTo>
                  <a:pt x="194043" y="846823"/>
                </a:lnTo>
                <a:close/>
              </a:path>
              <a:path w="1741170" h="1207135">
                <a:moveTo>
                  <a:pt x="205409" y="824103"/>
                </a:moveTo>
                <a:lnTo>
                  <a:pt x="194043" y="818426"/>
                </a:lnTo>
                <a:lnTo>
                  <a:pt x="199720" y="807072"/>
                </a:lnTo>
                <a:lnTo>
                  <a:pt x="211086" y="812749"/>
                </a:lnTo>
                <a:lnTo>
                  <a:pt x="205409" y="824103"/>
                </a:lnTo>
                <a:close/>
              </a:path>
              <a:path w="1741170" h="1207135">
                <a:moveTo>
                  <a:pt x="216763" y="801382"/>
                </a:moveTo>
                <a:lnTo>
                  <a:pt x="205409" y="795705"/>
                </a:lnTo>
                <a:lnTo>
                  <a:pt x="211086" y="784352"/>
                </a:lnTo>
                <a:lnTo>
                  <a:pt x="222440" y="790028"/>
                </a:lnTo>
                <a:lnTo>
                  <a:pt x="216763" y="801382"/>
                </a:lnTo>
                <a:close/>
              </a:path>
              <a:path w="1741170" h="1207135">
                <a:moveTo>
                  <a:pt x="228117" y="778675"/>
                </a:moveTo>
                <a:lnTo>
                  <a:pt x="216763" y="772985"/>
                </a:lnTo>
                <a:lnTo>
                  <a:pt x="222440" y="761631"/>
                </a:lnTo>
                <a:lnTo>
                  <a:pt x="233806" y="767308"/>
                </a:lnTo>
                <a:lnTo>
                  <a:pt x="228117" y="778675"/>
                </a:lnTo>
                <a:close/>
              </a:path>
              <a:path w="1741170" h="1207135">
                <a:moveTo>
                  <a:pt x="239483" y="755954"/>
                </a:moveTo>
                <a:lnTo>
                  <a:pt x="228117" y="750277"/>
                </a:lnTo>
                <a:lnTo>
                  <a:pt x="233806" y="738911"/>
                </a:lnTo>
                <a:lnTo>
                  <a:pt x="245160" y="744588"/>
                </a:lnTo>
                <a:lnTo>
                  <a:pt x="239483" y="755954"/>
                </a:lnTo>
                <a:close/>
              </a:path>
              <a:path w="1741170" h="1207135">
                <a:moveTo>
                  <a:pt x="250837" y="733234"/>
                </a:moveTo>
                <a:lnTo>
                  <a:pt x="239483" y="727557"/>
                </a:lnTo>
                <a:lnTo>
                  <a:pt x="245160" y="716191"/>
                </a:lnTo>
                <a:lnTo>
                  <a:pt x="256527" y="721868"/>
                </a:lnTo>
                <a:lnTo>
                  <a:pt x="250837" y="733234"/>
                </a:lnTo>
                <a:close/>
              </a:path>
              <a:path w="1741170" h="1207135">
                <a:moveTo>
                  <a:pt x="262204" y="710514"/>
                </a:moveTo>
                <a:lnTo>
                  <a:pt x="250837" y="704837"/>
                </a:lnTo>
                <a:lnTo>
                  <a:pt x="256527" y="693470"/>
                </a:lnTo>
                <a:lnTo>
                  <a:pt x="267881" y="699160"/>
                </a:lnTo>
                <a:lnTo>
                  <a:pt x="262204" y="710514"/>
                </a:lnTo>
                <a:close/>
              </a:path>
              <a:path w="1741170" h="1207135">
                <a:moveTo>
                  <a:pt x="273558" y="687793"/>
                </a:moveTo>
                <a:lnTo>
                  <a:pt x="262204" y="682117"/>
                </a:lnTo>
                <a:lnTo>
                  <a:pt x="267881" y="670763"/>
                </a:lnTo>
                <a:lnTo>
                  <a:pt x="279234" y="676440"/>
                </a:lnTo>
                <a:lnTo>
                  <a:pt x="273558" y="687793"/>
                </a:lnTo>
                <a:close/>
              </a:path>
              <a:path w="1741170" h="1207135">
                <a:moveTo>
                  <a:pt x="284924" y="665073"/>
                </a:moveTo>
                <a:lnTo>
                  <a:pt x="273558" y="659396"/>
                </a:lnTo>
                <a:lnTo>
                  <a:pt x="279234" y="648042"/>
                </a:lnTo>
                <a:lnTo>
                  <a:pt x="290601" y="653719"/>
                </a:lnTo>
                <a:lnTo>
                  <a:pt x="284924" y="665073"/>
                </a:lnTo>
                <a:close/>
              </a:path>
              <a:path w="1741170" h="1207135">
                <a:moveTo>
                  <a:pt x="296278" y="642353"/>
                </a:moveTo>
                <a:lnTo>
                  <a:pt x="284924" y="636676"/>
                </a:lnTo>
                <a:lnTo>
                  <a:pt x="290601" y="625322"/>
                </a:lnTo>
                <a:lnTo>
                  <a:pt x="301955" y="630999"/>
                </a:lnTo>
                <a:lnTo>
                  <a:pt x="296278" y="64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33016" y="2979420"/>
            <a:ext cx="1523999" cy="10165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515095" y="3164726"/>
            <a:ext cx="534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体</a:t>
            </a: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系 </a:t>
            </a: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修</a:t>
            </a:r>
            <a:r>
              <a:rPr dirty="0" sz="2000" spc="5">
                <a:solidFill>
                  <a:srgbClr val="073862"/>
                </a:solidFill>
                <a:latin typeface="微软雅黑"/>
                <a:cs typeface="微软雅黑"/>
              </a:rPr>
              <a:t>订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539350" y="2884690"/>
            <a:ext cx="1740865" cy="12065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657600" y="2979420"/>
            <a:ext cx="1524000" cy="10165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4146181" y="3164726"/>
            <a:ext cx="534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正</a:t>
            </a: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式 </a:t>
            </a: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发</a:t>
            </a:r>
            <a:r>
              <a:rPr dirty="0" sz="2000" spc="5">
                <a:solidFill>
                  <a:srgbClr val="073862"/>
                </a:solidFill>
                <a:latin typeface="微软雅黑"/>
                <a:cs typeface="微软雅黑"/>
              </a:rPr>
              <a:t>布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170766" y="2884690"/>
            <a:ext cx="1740865" cy="120651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80659" y="2979420"/>
            <a:ext cx="1523999" cy="10165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701956" y="3304426"/>
            <a:ext cx="788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试运</a:t>
            </a:r>
            <a:r>
              <a:rPr dirty="0" sz="2000" spc="5">
                <a:solidFill>
                  <a:srgbClr val="073862"/>
                </a:solidFill>
                <a:latin typeface="微软雅黑"/>
                <a:cs typeface="微软雅黑"/>
              </a:rPr>
              <a:t>行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802183" y="2884690"/>
            <a:ext cx="1740865" cy="120651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912864" y="2979420"/>
            <a:ext cx="1524000" cy="10165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7408951" y="3304426"/>
            <a:ext cx="534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推</a:t>
            </a:r>
            <a:r>
              <a:rPr dirty="0" sz="2000" spc="5">
                <a:solidFill>
                  <a:srgbClr val="073862"/>
                </a:solidFill>
                <a:latin typeface="微软雅黑"/>
                <a:cs typeface="微软雅黑"/>
              </a:rPr>
              <a:t>广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433599" y="2884690"/>
            <a:ext cx="1740877" cy="120651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543543" y="2979420"/>
            <a:ext cx="1524000" cy="10165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9040443" y="3164726"/>
            <a:ext cx="534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运</a:t>
            </a: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行 </a:t>
            </a:r>
            <a:r>
              <a:rPr dirty="0" sz="2000">
                <a:solidFill>
                  <a:srgbClr val="073862"/>
                </a:solidFill>
                <a:latin typeface="微软雅黑"/>
                <a:cs typeface="微软雅黑"/>
              </a:rPr>
              <a:t>检</a:t>
            </a:r>
            <a:r>
              <a:rPr dirty="0" sz="2000" spc="5">
                <a:solidFill>
                  <a:srgbClr val="073862"/>
                </a:solidFill>
                <a:latin typeface="微软雅黑"/>
                <a:cs typeface="微软雅黑"/>
              </a:rPr>
              <a:t>查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708931" y="5668086"/>
            <a:ext cx="1932749" cy="5892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70182" y="5834405"/>
            <a:ext cx="1009014" cy="24574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072258" y="2860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072258" y="2810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072258" y="2759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072258" y="2708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72258" y="2657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072258" y="2606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072258" y="2556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72258" y="2505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072258" y="2454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072258" y="2403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072258" y="2352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072258" y="2302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072258" y="2251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072258" y="2200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072258" y="2149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072258" y="2098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978990" y="1837410"/>
            <a:ext cx="211950" cy="23604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392877" y="2860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392877" y="2810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392877" y="2759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392877" y="2708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392877" y="2657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392877" y="2606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392877" y="2556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392877" y="2505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392877" y="2454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392877" y="2403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392877" y="2352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392877" y="2302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392877" y="2251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392877" y="2200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392877" y="2149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392877" y="2098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299608" y="1837410"/>
            <a:ext cx="211937" cy="23604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713482" y="2860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713482" y="2810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713482" y="2759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13482" y="2708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713482" y="2657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713482" y="2606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713482" y="2556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713482" y="2505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713482" y="2454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713482" y="2403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713482" y="2352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713482" y="2302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713482" y="2251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713482" y="2200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713482" y="2149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713482" y="2098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620214" y="1837410"/>
            <a:ext cx="211950" cy="23604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697859" y="4918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697859" y="4867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697859" y="4816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697859" y="4765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697859" y="4715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697859" y="4664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697859" y="4613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697859" y="4562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697859" y="4511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697859" y="4461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697859" y="4410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697859" y="4359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697859" y="4308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697859" y="4257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697859" y="4207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697859" y="4156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697859" y="4109643"/>
            <a:ext cx="25400" cy="21590"/>
          </a:xfrm>
          <a:custGeom>
            <a:avLst/>
            <a:gdLst/>
            <a:ahLst/>
            <a:cxnLst/>
            <a:rect l="l" t="t" r="r" b="b"/>
            <a:pathLst>
              <a:path w="25400" h="21589">
                <a:moveTo>
                  <a:pt x="25400" y="21209"/>
                </a:moveTo>
                <a:lnTo>
                  <a:pt x="0" y="21209"/>
                </a:lnTo>
                <a:lnTo>
                  <a:pt x="0" y="0"/>
                </a:lnTo>
                <a:lnTo>
                  <a:pt x="25400" y="0"/>
                </a:lnTo>
                <a:lnTo>
                  <a:pt x="25400" y="21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604590" y="4969052"/>
            <a:ext cx="211950" cy="2572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884416" y="4969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884416" y="4918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884416" y="4867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884416" y="4816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884416" y="4765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884416" y="4715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884416" y="4664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884416" y="4613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884416" y="4562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884416" y="4511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6884416" y="4461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884416" y="4410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884416" y="43594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884416" y="43086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884416" y="42578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884416" y="42070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884416" y="415625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5400" y="25400"/>
                </a:moveTo>
                <a:lnTo>
                  <a:pt x="0" y="25400"/>
                </a:lnTo>
                <a:lnTo>
                  <a:pt x="0" y="0"/>
                </a:lnTo>
                <a:lnTo>
                  <a:pt x="25400" y="0"/>
                </a:lnTo>
                <a:lnTo>
                  <a:pt x="254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884416" y="4109643"/>
            <a:ext cx="25400" cy="21590"/>
          </a:xfrm>
          <a:custGeom>
            <a:avLst/>
            <a:gdLst/>
            <a:ahLst/>
            <a:cxnLst/>
            <a:rect l="l" t="t" r="r" b="b"/>
            <a:pathLst>
              <a:path w="25400" h="21589">
                <a:moveTo>
                  <a:pt x="25400" y="21209"/>
                </a:moveTo>
                <a:lnTo>
                  <a:pt x="0" y="21209"/>
                </a:lnTo>
                <a:lnTo>
                  <a:pt x="0" y="0"/>
                </a:lnTo>
                <a:lnTo>
                  <a:pt x="25400" y="0"/>
                </a:lnTo>
                <a:lnTo>
                  <a:pt x="25400" y="21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861047" y="499602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36068" y="72974"/>
                </a:moveTo>
                <a:lnTo>
                  <a:pt x="21870" y="70103"/>
                </a:lnTo>
                <a:lnTo>
                  <a:pt x="10318" y="62255"/>
                </a:lnTo>
                <a:lnTo>
                  <a:pt x="2624" y="50578"/>
                </a:lnTo>
                <a:lnTo>
                  <a:pt x="0" y="36220"/>
                </a:lnTo>
                <a:lnTo>
                  <a:pt x="2624" y="22170"/>
                </a:lnTo>
                <a:lnTo>
                  <a:pt x="10318" y="10652"/>
                </a:lnTo>
                <a:lnTo>
                  <a:pt x="21870" y="2862"/>
                </a:lnTo>
                <a:lnTo>
                  <a:pt x="36068" y="0"/>
                </a:lnTo>
                <a:lnTo>
                  <a:pt x="50271" y="2866"/>
                </a:lnTo>
                <a:lnTo>
                  <a:pt x="61869" y="10685"/>
                </a:lnTo>
                <a:lnTo>
                  <a:pt x="69688" y="22283"/>
                </a:lnTo>
                <a:lnTo>
                  <a:pt x="72555" y="36487"/>
                </a:lnTo>
                <a:lnTo>
                  <a:pt x="69688" y="50691"/>
                </a:lnTo>
                <a:lnTo>
                  <a:pt x="61869" y="62288"/>
                </a:lnTo>
                <a:lnTo>
                  <a:pt x="50271" y="70107"/>
                </a:lnTo>
                <a:lnTo>
                  <a:pt x="36068" y="72974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823494" y="4958791"/>
            <a:ext cx="147955" cy="147320"/>
          </a:xfrm>
          <a:custGeom>
            <a:avLst/>
            <a:gdLst/>
            <a:ahLst/>
            <a:cxnLst/>
            <a:rect l="l" t="t" r="r" b="b"/>
            <a:pathLst>
              <a:path w="147954" h="147320">
                <a:moveTo>
                  <a:pt x="88480" y="1270"/>
                </a:moveTo>
                <a:lnTo>
                  <a:pt x="58775" y="1270"/>
                </a:lnTo>
                <a:lnTo>
                  <a:pt x="62407" y="0"/>
                </a:lnTo>
                <a:lnTo>
                  <a:pt x="84849" y="0"/>
                </a:lnTo>
                <a:lnTo>
                  <a:pt x="88480" y="1270"/>
                </a:lnTo>
                <a:close/>
              </a:path>
              <a:path w="147954" h="147320">
                <a:moveTo>
                  <a:pt x="92049" y="144779"/>
                </a:moveTo>
                <a:lnTo>
                  <a:pt x="55206" y="144779"/>
                </a:lnTo>
                <a:lnTo>
                  <a:pt x="51701" y="143510"/>
                </a:lnTo>
                <a:lnTo>
                  <a:pt x="44932" y="140970"/>
                </a:lnTo>
                <a:lnTo>
                  <a:pt x="38442" y="138429"/>
                </a:lnTo>
                <a:lnTo>
                  <a:pt x="32397" y="134620"/>
                </a:lnTo>
                <a:lnTo>
                  <a:pt x="26733" y="129539"/>
                </a:lnTo>
                <a:lnTo>
                  <a:pt x="21488" y="125729"/>
                </a:lnTo>
                <a:lnTo>
                  <a:pt x="16738" y="119379"/>
                </a:lnTo>
                <a:lnTo>
                  <a:pt x="12496" y="114300"/>
                </a:lnTo>
                <a:lnTo>
                  <a:pt x="8826" y="107950"/>
                </a:lnTo>
                <a:lnTo>
                  <a:pt x="7175" y="105410"/>
                </a:lnTo>
                <a:lnTo>
                  <a:pt x="5703" y="101600"/>
                </a:lnTo>
                <a:lnTo>
                  <a:pt x="4381" y="99060"/>
                </a:lnTo>
                <a:lnTo>
                  <a:pt x="0" y="77470"/>
                </a:lnTo>
                <a:lnTo>
                  <a:pt x="0" y="69850"/>
                </a:lnTo>
                <a:lnTo>
                  <a:pt x="4381" y="48260"/>
                </a:lnTo>
                <a:lnTo>
                  <a:pt x="5703" y="44450"/>
                </a:lnTo>
                <a:lnTo>
                  <a:pt x="7175" y="40639"/>
                </a:lnTo>
                <a:lnTo>
                  <a:pt x="8826" y="38100"/>
                </a:lnTo>
                <a:lnTo>
                  <a:pt x="12496" y="31750"/>
                </a:lnTo>
                <a:lnTo>
                  <a:pt x="16738" y="26670"/>
                </a:lnTo>
                <a:lnTo>
                  <a:pt x="21488" y="20320"/>
                </a:lnTo>
                <a:lnTo>
                  <a:pt x="26733" y="16510"/>
                </a:lnTo>
                <a:lnTo>
                  <a:pt x="32397" y="11429"/>
                </a:lnTo>
                <a:lnTo>
                  <a:pt x="38442" y="8889"/>
                </a:lnTo>
                <a:lnTo>
                  <a:pt x="41668" y="6350"/>
                </a:lnTo>
                <a:lnTo>
                  <a:pt x="48272" y="3810"/>
                </a:lnTo>
                <a:lnTo>
                  <a:pt x="55206" y="1270"/>
                </a:lnTo>
                <a:lnTo>
                  <a:pt x="92049" y="1270"/>
                </a:lnTo>
                <a:lnTo>
                  <a:pt x="98971" y="3810"/>
                </a:lnTo>
                <a:lnTo>
                  <a:pt x="102323" y="5079"/>
                </a:lnTo>
                <a:lnTo>
                  <a:pt x="105587" y="6350"/>
                </a:lnTo>
                <a:lnTo>
                  <a:pt x="73532" y="6350"/>
                </a:lnTo>
                <a:lnTo>
                  <a:pt x="70129" y="7620"/>
                </a:lnTo>
                <a:lnTo>
                  <a:pt x="63652" y="7620"/>
                </a:lnTo>
                <a:lnTo>
                  <a:pt x="60210" y="8889"/>
                </a:lnTo>
                <a:lnTo>
                  <a:pt x="57188" y="8889"/>
                </a:lnTo>
                <a:lnTo>
                  <a:pt x="53873" y="10160"/>
                </a:lnTo>
                <a:lnTo>
                  <a:pt x="54051" y="10160"/>
                </a:lnTo>
                <a:lnTo>
                  <a:pt x="50813" y="11429"/>
                </a:lnTo>
                <a:lnTo>
                  <a:pt x="50990" y="11429"/>
                </a:lnTo>
                <a:lnTo>
                  <a:pt x="47815" y="12700"/>
                </a:lnTo>
                <a:lnTo>
                  <a:pt x="47980" y="12700"/>
                </a:lnTo>
                <a:lnTo>
                  <a:pt x="44881" y="13970"/>
                </a:lnTo>
                <a:lnTo>
                  <a:pt x="45059" y="13970"/>
                </a:lnTo>
                <a:lnTo>
                  <a:pt x="42036" y="15239"/>
                </a:lnTo>
                <a:lnTo>
                  <a:pt x="42278" y="15239"/>
                </a:lnTo>
                <a:lnTo>
                  <a:pt x="36512" y="17779"/>
                </a:lnTo>
                <a:lnTo>
                  <a:pt x="36817" y="17779"/>
                </a:lnTo>
                <a:lnTo>
                  <a:pt x="31432" y="21589"/>
                </a:lnTo>
                <a:lnTo>
                  <a:pt x="31724" y="21589"/>
                </a:lnTo>
                <a:lnTo>
                  <a:pt x="26758" y="26670"/>
                </a:lnTo>
                <a:lnTo>
                  <a:pt x="27012" y="26670"/>
                </a:lnTo>
                <a:lnTo>
                  <a:pt x="23631" y="30479"/>
                </a:lnTo>
                <a:lnTo>
                  <a:pt x="22732" y="30479"/>
                </a:lnTo>
                <a:lnTo>
                  <a:pt x="19512" y="35560"/>
                </a:lnTo>
                <a:lnTo>
                  <a:pt x="18910" y="35560"/>
                </a:lnTo>
                <a:lnTo>
                  <a:pt x="15405" y="41910"/>
                </a:lnTo>
                <a:lnTo>
                  <a:pt x="15544" y="41910"/>
                </a:lnTo>
                <a:lnTo>
                  <a:pt x="13995" y="44450"/>
                </a:lnTo>
                <a:lnTo>
                  <a:pt x="12674" y="46989"/>
                </a:lnTo>
                <a:lnTo>
                  <a:pt x="11506" y="50800"/>
                </a:lnTo>
                <a:lnTo>
                  <a:pt x="10464" y="53339"/>
                </a:lnTo>
                <a:lnTo>
                  <a:pt x="9893" y="55879"/>
                </a:lnTo>
                <a:lnTo>
                  <a:pt x="9626" y="55879"/>
                </a:lnTo>
                <a:lnTo>
                  <a:pt x="8851" y="59689"/>
                </a:lnTo>
                <a:lnTo>
                  <a:pt x="8268" y="63500"/>
                </a:lnTo>
                <a:lnTo>
                  <a:pt x="7861" y="66039"/>
                </a:lnTo>
                <a:lnTo>
                  <a:pt x="7607" y="69850"/>
                </a:lnTo>
                <a:lnTo>
                  <a:pt x="7518" y="72389"/>
                </a:lnTo>
                <a:lnTo>
                  <a:pt x="7607" y="76200"/>
                </a:lnTo>
                <a:lnTo>
                  <a:pt x="7874" y="80010"/>
                </a:lnTo>
                <a:lnTo>
                  <a:pt x="8307" y="83820"/>
                </a:lnTo>
                <a:lnTo>
                  <a:pt x="8475" y="83820"/>
                </a:lnTo>
                <a:lnTo>
                  <a:pt x="8889" y="86360"/>
                </a:lnTo>
                <a:lnTo>
                  <a:pt x="9626" y="90170"/>
                </a:lnTo>
                <a:lnTo>
                  <a:pt x="9893" y="90170"/>
                </a:lnTo>
                <a:lnTo>
                  <a:pt x="10528" y="92710"/>
                </a:lnTo>
                <a:lnTo>
                  <a:pt x="11569" y="96520"/>
                </a:lnTo>
                <a:lnTo>
                  <a:pt x="11921" y="96520"/>
                </a:lnTo>
                <a:lnTo>
                  <a:pt x="12750" y="99060"/>
                </a:lnTo>
                <a:lnTo>
                  <a:pt x="14084" y="101600"/>
                </a:lnTo>
                <a:lnTo>
                  <a:pt x="15544" y="104139"/>
                </a:lnTo>
                <a:lnTo>
                  <a:pt x="15405" y="104139"/>
                </a:lnTo>
                <a:lnTo>
                  <a:pt x="18910" y="110489"/>
                </a:lnTo>
                <a:lnTo>
                  <a:pt x="18707" y="110489"/>
                </a:lnTo>
                <a:lnTo>
                  <a:pt x="22732" y="115570"/>
                </a:lnTo>
                <a:lnTo>
                  <a:pt x="22504" y="115570"/>
                </a:lnTo>
                <a:lnTo>
                  <a:pt x="27012" y="119379"/>
                </a:lnTo>
                <a:lnTo>
                  <a:pt x="26758" y="119379"/>
                </a:lnTo>
                <a:lnTo>
                  <a:pt x="31724" y="124460"/>
                </a:lnTo>
                <a:lnTo>
                  <a:pt x="31432" y="124460"/>
                </a:lnTo>
                <a:lnTo>
                  <a:pt x="36817" y="128270"/>
                </a:lnTo>
                <a:lnTo>
                  <a:pt x="36512" y="128270"/>
                </a:lnTo>
                <a:lnTo>
                  <a:pt x="42278" y="130810"/>
                </a:lnTo>
                <a:lnTo>
                  <a:pt x="42036" y="130810"/>
                </a:lnTo>
                <a:lnTo>
                  <a:pt x="45059" y="132079"/>
                </a:lnTo>
                <a:lnTo>
                  <a:pt x="44881" y="132079"/>
                </a:lnTo>
                <a:lnTo>
                  <a:pt x="47980" y="134620"/>
                </a:lnTo>
                <a:lnTo>
                  <a:pt x="50813" y="134620"/>
                </a:lnTo>
                <a:lnTo>
                  <a:pt x="54051" y="135889"/>
                </a:lnTo>
                <a:lnTo>
                  <a:pt x="53873" y="135889"/>
                </a:lnTo>
                <a:lnTo>
                  <a:pt x="57188" y="137160"/>
                </a:lnTo>
                <a:lnTo>
                  <a:pt x="57010" y="137160"/>
                </a:lnTo>
                <a:lnTo>
                  <a:pt x="60388" y="138429"/>
                </a:lnTo>
                <a:lnTo>
                  <a:pt x="66763" y="138429"/>
                </a:lnTo>
                <a:lnTo>
                  <a:pt x="70319" y="139700"/>
                </a:lnTo>
                <a:lnTo>
                  <a:pt x="105568" y="139700"/>
                </a:lnTo>
                <a:lnTo>
                  <a:pt x="102323" y="140970"/>
                </a:lnTo>
                <a:lnTo>
                  <a:pt x="98971" y="142239"/>
                </a:lnTo>
                <a:lnTo>
                  <a:pt x="92049" y="144779"/>
                </a:lnTo>
                <a:close/>
              </a:path>
              <a:path w="147954" h="147320">
                <a:moveTo>
                  <a:pt x="73628" y="6383"/>
                </a:moveTo>
                <a:close/>
              </a:path>
              <a:path w="147954" h="147320">
                <a:moveTo>
                  <a:pt x="124752" y="31750"/>
                </a:moveTo>
                <a:lnTo>
                  <a:pt x="120243" y="26670"/>
                </a:lnTo>
                <a:lnTo>
                  <a:pt x="120497" y="26670"/>
                </a:lnTo>
                <a:lnTo>
                  <a:pt x="115531" y="21589"/>
                </a:lnTo>
                <a:lnTo>
                  <a:pt x="115811" y="21589"/>
                </a:lnTo>
                <a:lnTo>
                  <a:pt x="110426" y="17779"/>
                </a:lnTo>
                <a:lnTo>
                  <a:pt x="110731" y="17779"/>
                </a:lnTo>
                <a:lnTo>
                  <a:pt x="104965" y="15239"/>
                </a:lnTo>
                <a:lnTo>
                  <a:pt x="105206" y="15239"/>
                </a:lnTo>
                <a:lnTo>
                  <a:pt x="102196" y="13970"/>
                </a:lnTo>
                <a:lnTo>
                  <a:pt x="102361" y="13970"/>
                </a:lnTo>
                <a:lnTo>
                  <a:pt x="99263" y="12700"/>
                </a:lnTo>
                <a:lnTo>
                  <a:pt x="99441" y="12700"/>
                </a:lnTo>
                <a:lnTo>
                  <a:pt x="96266" y="11429"/>
                </a:lnTo>
                <a:lnTo>
                  <a:pt x="96443" y="11429"/>
                </a:lnTo>
                <a:lnTo>
                  <a:pt x="93192" y="10160"/>
                </a:lnTo>
                <a:lnTo>
                  <a:pt x="93370" y="10160"/>
                </a:lnTo>
                <a:lnTo>
                  <a:pt x="90055" y="8889"/>
                </a:lnTo>
                <a:lnTo>
                  <a:pt x="87045" y="8889"/>
                </a:lnTo>
                <a:lnTo>
                  <a:pt x="83604" y="7620"/>
                </a:lnTo>
                <a:lnTo>
                  <a:pt x="77127" y="7620"/>
                </a:lnTo>
                <a:lnTo>
                  <a:pt x="73628" y="6383"/>
                </a:lnTo>
                <a:lnTo>
                  <a:pt x="105587" y="6350"/>
                </a:lnTo>
                <a:lnTo>
                  <a:pt x="108813" y="8889"/>
                </a:lnTo>
                <a:lnTo>
                  <a:pt x="114846" y="11429"/>
                </a:lnTo>
                <a:lnTo>
                  <a:pt x="120523" y="16510"/>
                </a:lnTo>
                <a:lnTo>
                  <a:pt x="125755" y="20320"/>
                </a:lnTo>
                <a:lnTo>
                  <a:pt x="130517" y="26670"/>
                </a:lnTo>
                <a:lnTo>
                  <a:pt x="133699" y="30479"/>
                </a:lnTo>
                <a:lnTo>
                  <a:pt x="124523" y="30479"/>
                </a:lnTo>
                <a:lnTo>
                  <a:pt x="124752" y="31750"/>
                </a:lnTo>
                <a:close/>
              </a:path>
              <a:path w="147954" h="147320">
                <a:moveTo>
                  <a:pt x="22504" y="31750"/>
                </a:moveTo>
                <a:lnTo>
                  <a:pt x="22732" y="30479"/>
                </a:lnTo>
                <a:lnTo>
                  <a:pt x="23631" y="30479"/>
                </a:lnTo>
                <a:lnTo>
                  <a:pt x="22504" y="31750"/>
                </a:lnTo>
                <a:close/>
              </a:path>
              <a:path w="147954" h="147320">
                <a:moveTo>
                  <a:pt x="128549" y="36829"/>
                </a:moveTo>
                <a:lnTo>
                  <a:pt x="124523" y="30479"/>
                </a:lnTo>
                <a:lnTo>
                  <a:pt x="133699" y="30479"/>
                </a:lnTo>
                <a:lnTo>
                  <a:pt x="134759" y="31750"/>
                </a:lnTo>
                <a:lnTo>
                  <a:pt x="136961" y="35560"/>
                </a:lnTo>
                <a:lnTo>
                  <a:pt x="128333" y="35560"/>
                </a:lnTo>
                <a:lnTo>
                  <a:pt x="128549" y="36829"/>
                </a:lnTo>
                <a:close/>
              </a:path>
              <a:path w="147954" h="147320">
                <a:moveTo>
                  <a:pt x="18707" y="36829"/>
                </a:moveTo>
                <a:lnTo>
                  <a:pt x="18910" y="35560"/>
                </a:lnTo>
                <a:lnTo>
                  <a:pt x="19512" y="35560"/>
                </a:lnTo>
                <a:lnTo>
                  <a:pt x="18707" y="36829"/>
                </a:lnTo>
                <a:close/>
              </a:path>
              <a:path w="147954" h="147320">
                <a:moveTo>
                  <a:pt x="137668" y="57150"/>
                </a:moveTo>
                <a:lnTo>
                  <a:pt x="136728" y="53339"/>
                </a:lnTo>
                <a:lnTo>
                  <a:pt x="135686" y="50800"/>
                </a:lnTo>
                <a:lnTo>
                  <a:pt x="134493" y="46989"/>
                </a:lnTo>
                <a:lnTo>
                  <a:pt x="133172" y="44450"/>
                </a:lnTo>
                <a:lnTo>
                  <a:pt x="131711" y="41910"/>
                </a:lnTo>
                <a:lnTo>
                  <a:pt x="128333" y="35560"/>
                </a:lnTo>
                <a:lnTo>
                  <a:pt x="136961" y="35560"/>
                </a:lnTo>
                <a:lnTo>
                  <a:pt x="138429" y="38100"/>
                </a:lnTo>
                <a:lnTo>
                  <a:pt x="140068" y="40639"/>
                </a:lnTo>
                <a:lnTo>
                  <a:pt x="141554" y="44450"/>
                </a:lnTo>
                <a:lnTo>
                  <a:pt x="142875" y="48260"/>
                </a:lnTo>
                <a:lnTo>
                  <a:pt x="144030" y="50800"/>
                </a:lnTo>
                <a:lnTo>
                  <a:pt x="145021" y="54610"/>
                </a:lnTo>
                <a:lnTo>
                  <a:pt x="145296" y="55879"/>
                </a:lnTo>
                <a:lnTo>
                  <a:pt x="137617" y="55879"/>
                </a:lnTo>
                <a:lnTo>
                  <a:pt x="137668" y="57150"/>
                </a:lnTo>
                <a:close/>
              </a:path>
              <a:path w="147954" h="147320">
                <a:moveTo>
                  <a:pt x="9575" y="57150"/>
                </a:moveTo>
                <a:lnTo>
                  <a:pt x="9626" y="55879"/>
                </a:lnTo>
                <a:lnTo>
                  <a:pt x="9893" y="55879"/>
                </a:lnTo>
                <a:lnTo>
                  <a:pt x="9575" y="57150"/>
                </a:lnTo>
                <a:close/>
              </a:path>
              <a:path w="147954" h="147320">
                <a:moveTo>
                  <a:pt x="147345" y="73660"/>
                </a:moveTo>
                <a:lnTo>
                  <a:pt x="139725" y="73660"/>
                </a:lnTo>
                <a:lnTo>
                  <a:pt x="139725" y="72389"/>
                </a:lnTo>
                <a:lnTo>
                  <a:pt x="139636" y="69850"/>
                </a:lnTo>
                <a:lnTo>
                  <a:pt x="139369" y="66039"/>
                </a:lnTo>
                <a:lnTo>
                  <a:pt x="138951" y="63500"/>
                </a:lnTo>
                <a:lnTo>
                  <a:pt x="138366" y="59689"/>
                </a:lnTo>
                <a:lnTo>
                  <a:pt x="137617" y="55879"/>
                </a:lnTo>
                <a:lnTo>
                  <a:pt x="145296" y="55879"/>
                </a:lnTo>
                <a:lnTo>
                  <a:pt x="145846" y="58420"/>
                </a:lnTo>
                <a:lnTo>
                  <a:pt x="146494" y="62229"/>
                </a:lnTo>
                <a:lnTo>
                  <a:pt x="146964" y="66039"/>
                </a:lnTo>
                <a:lnTo>
                  <a:pt x="147256" y="69850"/>
                </a:lnTo>
                <a:lnTo>
                  <a:pt x="147345" y="73660"/>
                </a:lnTo>
                <a:close/>
              </a:path>
              <a:path w="147954" h="147320">
                <a:moveTo>
                  <a:pt x="7535" y="73025"/>
                </a:moveTo>
                <a:lnTo>
                  <a:pt x="7518" y="72389"/>
                </a:lnTo>
                <a:lnTo>
                  <a:pt x="7535" y="73025"/>
                </a:lnTo>
                <a:close/>
              </a:path>
              <a:path w="147954" h="147320">
                <a:moveTo>
                  <a:pt x="139710" y="73025"/>
                </a:moveTo>
                <a:lnTo>
                  <a:pt x="139695" y="72389"/>
                </a:lnTo>
                <a:lnTo>
                  <a:pt x="139710" y="73025"/>
                </a:lnTo>
                <a:close/>
              </a:path>
              <a:path w="147954" h="147320">
                <a:moveTo>
                  <a:pt x="7552" y="73660"/>
                </a:moveTo>
                <a:lnTo>
                  <a:pt x="7535" y="73025"/>
                </a:lnTo>
                <a:lnTo>
                  <a:pt x="7552" y="73660"/>
                </a:lnTo>
                <a:close/>
              </a:path>
              <a:path w="147954" h="147320">
                <a:moveTo>
                  <a:pt x="146494" y="83820"/>
                </a:moveTo>
                <a:lnTo>
                  <a:pt x="138951" y="83820"/>
                </a:lnTo>
                <a:lnTo>
                  <a:pt x="139395" y="80010"/>
                </a:lnTo>
                <a:lnTo>
                  <a:pt x="139649" y="76200"/>
                </a:lnTo>
                <a:lnTo>
                  <a:pt x="139710" y="73025"/>
                </a:lnTo>
                <a:lnTo>
                  <a:pt x="139725" y="73660"/>
                </a:lnTo>
                <a:lnTo>
                  <a:pt x="147345" y="73660"/>
                </a:lnTo>
                <a:lnTo>
                  <a:pt x="147256" y="77470"/>
                </a:lnTo>
                <a:lnTo>
                  <a:pt x="146494" y="83820"/>
                </a:lnTo>
                <a:close/>
              </a:path>
              <a:path w="147954" h="147320">
                <a:moveTo>
                  <a:pt x="8475" y="83820"/>
                </a:moveTo>
                <a:lnTo>
                  <a:pt x="8307" y="83820"/>
                </a:lnTo>
                <a:lnTo>
                  <a:pt x="8268" y="82550"/>
                </a:lnTo>
                <a:lnTo>
                  <a:pt x="8475" y="83820"/>
                </a:lnTo>
                <a:close/>
              </a:path>
              <a:path w="147954" h="147320">
                <a:moveTo>
                  <a:pt x="145296" y="90170"/>
                </a:moveTo>
                <a:lnTo>
                  <a:pt x="137617" y="90170"/>
                </a:lnTo>
                <a:lnTo>
                  <a:pt x="138404" y="86360"/>
                </a:lnTo>
                <a:lnTo>
                  <a:pt x="138976" y="82550"/>
                </a:lnTo>
                <a:lnTo>
                  <a:pt x="138951" y="83820"/>
                </a:lnTo>
                <a:lnTo>
                  <a:pt x="146494" y="83820"/>
                </a:lnTo>
                <a:lnTo>
                  <a:pt x="145846" y="87629"/>
                </a:lnTo>
                <a:lnTo>
                  <a:pt x="145296" y="90170"/>
                </a:lnTo>
                <a:close/>
              </a:path>
              <a:path w="147954" h="147320">
                <a:moveTo>
                  <a:pt x="9893" y="90170"/>
                </a:moveTo>
                <a:lnTo>
                  <a:pt x="9626" y="90170"/>
                </a:lnTo>
                <a:lnTo>
                  <a:pt x="9575" y="88900"/>
                </a:lnTo>
                <a:lnTo>
                  <a:pt x="9893" y="90170"/>
                </a:lnTo>
                <a:close/>
              </a:path>
              <a:path w="147954" h="147320">
                <a:moveTo>
                  <a:pt x="143645" y="96520"/>
                </a:moveTo>
                <a:lnTo>
                  <a:pt x="135686" y="96520"/>
                </a:lnTo>
                <a:lnTo>
                  <a:pt x="136778" y="92710"/>
                </a:lnTo>
                <a:lnTo>
                  <a:pt x="137668" y="88900"/>
                </a:lnTo>
                <a:lnTo>
                  <a:pt x="137617" y="90170"/>
                </a:lnTo>
                <a:lnTo>
                  <a:pt x="145296" y="90170"/>
                </a:lnTo>
                <a:lnTo>
                  <a:pt x="145021" y="91439"/>
                </a:lnTo>
                <a:lnTo>
                  <a:pt x="144030" y="95250"/>
                </a:lnTo>
                <a:lnTo>
                  <a:pt x="143645" y="96520"/>
                </a:lnTo>
                <a:close/>
              </a:path>
              <a:path w="147954" h="147320">
                <a:moveTo>
                  <a:pt x="11921" y="96520"/>
                </a:moveTo>
                <a:lnTo>
                  <a:pt x="11569" y="96520"/>
                </a:lnTo>
                <a:lnTo>
                  <a:pt x="11506" y="95250"/>
                </a:lnTo>
                <a:lnTo>
                  <a:pt x="11921" y="96520"/>
                </a:lnTo>
                <a:close/>
              </a:path>
              <a:path w="147954" h="147320">
                <a:moveTo>
                  <a:pt x="105568" y="139700"/>
                </a:moveTo>
                <a:lnTo>
                  <a:pt x="76935" y="139700"/>
                </a:lnTo>
                <a:lnTo>
                  <a:pt x="80479" y="138429"/>
                </a:lnTo>
                <a:lnTo>
                  <a:pt x="86855" y="138429"/>
                </a:lnTo>
                <a:lnTo>
                  <a:pt x="90246" y="137160"/>
                </a:lnTo>
                <a:lnTo>
                  <a:pt x="90055" y="137160"/>
                </a:lnTo>
                <a:lnTo>
                  <a:pt x="93370" y="135889"/>
                </a:lnTo>
                <a:lnTo>
                  <a:pt x="93192" y="135889"/>
                </a:lnTo>
                <a:lnTo>
                  <a:pt x="96443" y="134620"/>
                </a:lnTo>
                <a:lnTo>
                  <a:pt x="99263" y="134620"/>
                </a:lnTo>
                <a:lnTo>
                  <a:pt x="102361" y="132079"/>
                </a:lnTo>
                <a:lnTo>
                  <a:pt x="102196" y="132079"/>
                </a:lnTo>
                <a:lnTo>
                  <a:pt x="105206" y="130810"/>
                </a:lnTo>
                <a:lnTo>
                  <a:pt x="104965" y="130810"/>
                </a:lnTo>
                <a:lnTo>
                  <a:pt x="110731" y="128270"/>
                </a:lnTo>
                <a:lnTo>
                  <a:pt x="110426" y="128270"/>
                </a:lnTo>
                <a:lnTo>
                  <a:pt x="115811" y="124460"/>
                </a:lnTo>
                <a:lnTo>
                  <a:pt x="115531" y="124460"/>
                </a:lnTo>
                <a:lnTo>
                  <a:pt x="120497" y="119379"/>
                </a:lnTo>
                <a:lnTo>
                  <a:pt x="120243" y="119379"/>
                </a:lnTo>
                <a:lnTo>
                  <a:pt x="124752" y="115570"/>
                </a:lnTo>
                <a:lnTo>
                  <a:pt x="124523" y="115570"/>
                </a:lnTo>
                <a:lnTo>
                  <a:pt x="128549" y="110489"/>
                </a:lnTo>
                <a:lnTo>
                  <a:pt x="128333" y="110489"/>
                </a:lnTo>
                <a:lnTo>
                  <a:pt x="131838" y="104139"/>
                </a:lnTo>
                <a:lnTo>
                  <a:pt x="133248" y="101600"/>
                </a:lnTo>
                <a:lnTo>
                  <a:pt x="134569" y="99060"/>
                </a:lnTo>
                <a:lnTo>
                  <a:pt x="135750" y="95250"/>
                </a:lnTo>
                <a:lnTo>
                  <a:pt x="135686" y="96520"/>
                </a:lnTo>
                <a:lnTo>
                  <a:pt x="143645" y="96520"/>
                </a:lnTo>
                <a:lnTo>
                  <a:pt x="142875" y="99060"/>
                </a:lnTo>
                <a:lnTo>
                  <a:pt x="141554" y="101600"/>
                </a:lnTo>
                <a:lnTo>
                  <a:pt x="140068" y="105410"/>
                </a:lnTo>
                <a:lnTo>
                  <a:pt x="138429" y="107950"/>
                </a:lnTo>
                <a:lnTo>
                  <a:pt x="134759" y="114300"/>
                </a:lnTo>
                <a:lnTo>
                  <a:pt x="130517" y="119379"/>
                </a:lnTo>
                <a:lnTo>
                  <a:pt x="125755" y="125729"/>
                </a:lnTo>
                <a:lnTo>
                  <a:pt x="120523" y="129539"/>
                </a:lnTo>
                <a:lnTo>
                  <a:pt x="114846" y="134620"/>
                </a:lnTo>
                <a:lnTo>
                  <a:pt x="108813" y="138429"/>
                </a:lnTo>
                <a:lnTo>
                  <a:pt x="105568" y="139700"/>
                </a:lnTo>
                <a:close/>
              </a:path>
              <a:path w="147954" h="147320">
                <a:moveTo>
                  <a:pt x="50990" y="134620"/>
                </a:moveTo>
                <a:lnTo>
                  <a:pt x="47980" y="134620"/>
                </a:lnTo>
                <a:lnTo>
                  <a:pt x="47815" y="133350"/>
                </a:lnTo>
                <a:lnTo>
                  <a:pt x="50990" y="134620"/>
                </a:lnTo>
                <a:close/>
              </a:path>
              <a:path w="147954" h="147320">
                <a:moveTo>
                  <a:pt x="99263" y="134620"/>
                </a:moveTo>
                <a:lnTo>
                  <a:pt x="96266" y="134620"/>
                </a:lnTo>
                <a:lnTo>
                  <a:pt x="99441" y="133350"/>
                </a:lnTo>
                <a:lnTo>
                  <a:pt x="99263" y="134620"/>
                </a:lnTo>
                <a:close/>
              </a:path>
              <a:path w="147954" h="147320">
                <a:moveTo>
                  <a:pt x="84849" y="146050"/>
                </a:moveTo>
                <a:lnTo>
                  <a:pt x="62407" y="146050"/>
                </a:lnTo>
                <a:lnTo>
                  <a:pt x="58775" y="144779"/>
                </a:lnTo>
                <a:lnTo>
                  <a:pt x="88480" y="144779"/>
                </a:lnTo>
                <a:lnTo>
                  <a:pt x="84849" y="146050"/>
                </a:lnTo>
                <a:close/>
              </a:path>
              <a:path w="147954" h="147320">
                <a:moveTo>
                  <a:pt x="77419" y="147320"/>
                </a:moveTo>
                <a:lnTo>
                  <a:pt x="69837" y="147320"/>
                </a:lnTo>
                <a:lnTo>
                  <a:pt x="66092" y="146050"/>
                </a:lnTo>
                <a:lnTo>
                  <a:pt x="81152" y="146050"/>
                </a:lnTo>
                <a:lnTo>
                  <a:pt x="77419" y="147320"/>
                </a:lnTo>
                <a:close/>
              </a:path>
            </a:pathLst>
          </a:custGeom>
          <a:solidFill>
            <a:srgbClr val="0AD0D9">
              <a:alpha val="58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791147" y="4926533"/>
            <a:ext cx="212090" cy="210820"/>
          </a:xfrm>
          <a:custGeom>
            <a:avLst/>
            <a:gdLst/>
            <a:ahLst/>
            <a:cxnLst/>
            <a:rect l="l" t="t" r="r" b="b"/>
            <a:pathLst>
              <a:path w="212090" h="210820">
                <a:moveTo>
                  <a:pt x="127317" y="209550"/>
                </a:moveTo>
                <a:lnTo>
                  <a:pt x="84620" y="209550"/>
                </a:lnTo>
                <a:lnTo>
                  <a:pt x="74460" y="207010"/>
                </a:lnTo>
                <a:lnTo>
                  <a:pt x="69532" y="204470"/>
                </a:lnTo>
                <a:lnTo>
                  <a:pt x="64719" y="203200"/>
                </a:lnTo>
                <a:lnTo>
                  <a:pt x="38557" y="186689"/>
                </a:lnTo>
                <a:lnTo>
                  <a:pt x="34721" y="184150"/>
                </a:lnTo>
                <a:lnTo>
                  <a:pt x="15341" y="160020"/>
                </a:lnTo>
                <a:lnTo>
                  <a:pt x="12788" y="156210"/>
                </a:lnTo>
                <a:lnTo>
                  <a:pt x="10452" y="151129"/>
                </a:lnTo>
                <a:lnTo>
                  <a:pt x="8331" y="146050"/>
                </a:lnTo>
                <a:lnTo>
                  <a:pt x="6426" y="142239"/>
                </a:lnTo>
                <a:lnTo>
                  <a:pt x="0" y="105410"/>
                </a:lnTo>
                <a:lnTo>
                  <a:pt x="139" y="100329"/>
                </a:lnTo>
                <a:lnTo>
                  <a:pt x="10452" y="59689"/>
                </a:lnTo>
                <a:lnTo>
                  <a:pt x="12788" y="54610"/>
                </a:lnTo>
                <a:lnTo>
                  <a:pt x="15341" y="50800"/>
                </a:lnTo>
                <a:lnTo>
                  <a:pt x="18096" y="45720"/>
                </a:lnTo>
                <a:lnTo>
                  <a:pt x="21056" y="41910"/>
                </a:lnTo>
                <a:lnTo>
                  <a:pt x="38557" y="24129"/>
                </a:lnTo>
                <a:lnTo>
                  <a:pt x="42570" y="20320"/>
                </a:lnTo>
                <a:lnTo>
                  <a:pt x="69532" y="6350"/>
                </a:lnTo>
                <a:lnTo>
                  <a:pt x="74460" y="3810"/>
                </a:lnTo>
                <a:lnTo>
                  <a:pt x="89839" y="0"/>
                </a:lnTo>
                <a:lnTo>
                  <a:pt x="122110" y="0"/>
                </a:lnTo>
                <a:lnTo>
                  <a:pt x="137477" y="3810"/>
                </a:lnTo>
                <a:lnTo>
                  <a:pt x="142405" y="6350"/>
                </a:lnTo>
                <a:lnTo>
                  <a:pt x="147218" y="7620"/>
                </a:lnTo>
                <a:lnTo>
                  <a:pt x="91084" y="7620"/>
                </a:lnTo>
                <a:lnTo>
                  <a:pt x="86055" y="8889"/>
                </a:lnTo>
                <a:lnTo>
                  <a:pt x="86232" y="8889"/>
                </a:lnTo>
                <a:lnTo>
                  <a:pt x="81292" y="10160"/>
                </a:lnTo>
                <a:lnTo>
                  <a:pt x="81483" y="10160"/>
                </a:lnTo>
                <a:lnTo>
                  <a:pt x="76631" y="11429"/>
                </a:lnTo>
                <a:lnTo>
                  <a:pt x="76810" y="11429"/>
                </a:lnTo>
                <a:lnTo>
                  <a:pt x="72059" y="12700"/>
                </a:lnTo>
                <a:lnTo>
                  <a:pt x="72238" y="12700"/>
                </a:lnTo>
                <a:lnTo>
                  <a:pt x="67602" y="15239"/>
                </a:lnTo>
                <a:lnTo>
                  <a:pt x="67779" y="15239"/>
                </a:lnTo>
                <a:lnTo>
                  <a:pt x="63246" y="16510"/>
                </a:lnTo>
                <a:lnTo>
                  <a:pt x="63411" y="16510"/>
                </a:lnTo>
                <a:lnTo>
                  <a:pt x="59016" y="19050"/>
                </a:lnTo>
                <a:lnTo>
                  <a:pt x="59169" y="19050"/>
                </a:lnTo>
                <a:lnTo>
                  <a:pt x="54902" y="21589"/>
                </a:lnTo>
                <a:lnTo>
                  <a:pt x="55054" y="21589"/>
                </a:lnTo>
                <a:lnTo>
                  <a:pt x="50914" y="24129"/>
                </a:lnTo>
                <a:lnTo>
                  <a:pt x="51053" y="24129"/>
                </a:lnTo>
                <a:lnTo>
                  <a:pt x="47053" y="26670"/>
                </a:lnTo>
                <a:lnTo>
                  <a:pt x="47205" y="26670"/>
                </a:lnTo>
                <a:lnTo>
                  <a:pt x="43343" y="29210"/>
                </a:lnTo>
                <a:lnTo>
                  <a:pt x="43484" y="29210"/>
                </a:lnTo>
                <a:lnTo>
                  <a:pt x="39776" y="33020"/>
                </a:lnTo>
                <a:lnTo>
                  <a:pt x="39916" y="33020"/>
                </a:lnTo>
                <a:lnTo>
                  <a:pt x="36360" y="35560"/>
                </a:lnTo>
                <a:lnTo>
                  <a:pt x="33108" y="39370"/>
                </a:lnTo>
                <a:lnTo>
                  <a:pt x="30022" y="43179"/>
                </a:lnTo>
                <a:lnTo>
                  <a:pt x="27101" y="46989"/>
                </a:lnTo>
                <a:lnTo>
                  <a:pt x="24358" y="50800"/>
                </a:lnTo>
                <a:lnTo>
                  <a:pt x="21805" y="54610"/>
                </a:lnTo>
                <a:lnTo>
                  <a:pt x="19443" y="58420"/>
                </a:lnTo>
                <a:lnTo>
                  <a:pt x="17272" y="62229"/>
                </a:lnTo>
                <a:lnTo>
                  <a:pt x="15316" y="67310"/>
                </a:lnTo>
                <a:lnTo>
                  <a:pt x="13550" y="71120"/>
                </a:lnTo>
                <a:lnTo>
                  <a:pt x="12014" y="76200"/>
                </a:lnTo>
                <a:lnTo>
                  <a:pt x="10693" y="81279"/>
                </a:lnTo>
                <a:lnTo>
                  <a:pt x="9602" y="85089"/>
                </a:lnTo>
                <a:lnTo>
                  <a:pt x="8738" y="90170"/>
                </a:lnTo>
                <a:lnTo>
                  <a:pt x="8115" y="95250"/>
                </a:lnTo>
                <a:lnTo>
                  <a:pt x="7745" y="100329"/>
                </a:lnTo>
                <a:lnTo>
                  <a:pt x="7745" y="110489"/>
                </a:lnTo>
                <a:lnTo>
                  <a:pt x="8140" y="115570"/>
                </a:lnTo>
                <a:lnTo>
                  <a:pt x="8763" y="120650"/>
                </a:lnTo>
                <a:lnTo>
                  <a:pt x="9640" y="125729"/>
                </a:lnTo>
                <a:lnTo>
                  <a:pt x="9887" y="125729"/>
                </a:lnTo>
                <a:lnTo>
                  <a:pt x="10744" y="129539"/>
                </a:lnTo>
                <a:lnTo>
                  <a:pt x="12065" y="134620"/>
                </a:lnTo>
                <a:lnTo>
                  <a:pt x="13614" y="139700"/>
                </a:lnTo>
                <a:lnTo>
                  <a:pt x="15379" y="143510"/>
                </a:lnTo>
                <a:lnTo>
                  <a:pt x="17360" y="148589"/>
                </a:lnTo>
                <a:lnTo>
                  <a:pt x="17837" y="148589"/>
                </a:lnTo>
                <a:lnTo>
                  <a:pt x="19532" y="152400"/>
                </a:lnTo>
                <a:lnTo>
                  <a:pt x="21907" y="156210"/>
                </a:lnTo>
                <a:lnTo>
                  <a:pt x="24460" y="160020"/>
                </a:lnTo>
                <a:lnTo>
                  <a:pt x="27216" y="163829"/>
                </a:lnTo>
                <a:lnTo>
                  <a:pt x="30135" y="167639"/>
                </a:lnTo>
                <a:lnTo>
                  <a:pt x="33235" y="171450"/>
                </a:lnTo>
                <a:lnTo>
                  <a:pt x="36485" y="175260"/>
                </a:lnTo>
                <a:lnTo>
                  <a:pt x="39916" y="177800"/>
                </a:lnTo>
                <a:lnTo>
                  <a:pt x="39776" y="177800"/>
                </a:lnTo>
                <a:lnTo>
                  <a:pt x="43484" y="181610"/>
                </a:lnTo>
                <a:lnTo>
                  <a:pt x="43343" y="181610"/>
                </a:lnTo>
                <a:lnTo>
                  <a:pt x="47205" y="184150"/>
                </a:lnTo>
                <a:lnTo>
                  <a:pt x="47053" y="184150"/>
                </a:lnTo>
                <a:lnTo>
                  <a:pt x="51053" y="186689"/>
                </a:lnTo>
                <a:lnTo>
                  <a:pt x="50914" y="186689"/>
                </a:lnTo>
                <a:lnTo>
                  <a:pt x="55054" y="189229"/>
                </a:lnTo>
                <a:lnTo>
                  <a:pt x="54902" y="189229"/>
                </a:lnTo>
                <a:lnTo>
                  <a:pt x="59169" y="191770"/>
                </a:lnTo>
                <a:lnTo>
                  <a:pt x="59016" y="191770"/>
                </a:lnTo>
                <a:lnTo>
                  <a:pt x="63411" y="194310"/>
                </a:lnTo>
                <a:lnTo>
                  <a:pt x="63246" y="194310"/>
                </a:lnTo>
                <a:lnTo>
                  <a:pt x="67779" y="195579"/>
                </a:lnTo>
                <a:lnTo>
                  <a:pt x="67602" y="195579"/>
                </a:lnTo>
                <a:lnTo>
                  <a:pt x="72238" y="198120"/>
                </a:lnTo>
                <a:lnTo>
                  <a:pt x="72059" y="198120"/>
                </a:lnTo>
                <a:lnTo>
                  <a:pt x="76810" y="199389"/>
                </a:lnTo>
                <a:lnTo>
                  <a:pt x="76631" y="199389"/>
                </a:lnTo>
                <a:lnTo>
                  <a:pt x="81483" y="200660"/>
                </a:lnTo>
                <a:lnTo>
                  <a:pt x="81292" y="200660"/>
                </a:lnTo>
                <a:lnTo>
                  <a:pt x="86232" y="201929"/>
                </a:lnTo>
                <a:lnTo>
                  <a:pt x="86055" y="201929"/>
                </a:lnTo>
                <a:lnTo>
                  <a:pt x="91084" y="203200"/>
                </a:lnTo>
                <a:lnTo>
                  <a:pt x="147218" y="203200"/>
                </a:lnTo>
                <a:lnTo>
                  <a:pt x="142405" y="204470"/>
                </a:lnTo>
                <a:lnTo>
                  <a:pt x="137477" y="207010"/>
                </a:lnTo>
                <a:lnTo>
                  <a:pt x="127317" y="209550"/>
                </a:lnTo>
                <a:close/>
              </a:path>
              <a:path w="212090" h="210820">
                <a:moveTo>
                  <a:pt x="210023" y="125729"/>
                </a:moveTo>
                <a:lnTo>
                  <a:pt x="202311" y="125729"/>
                </a:lnTo>
                <a:lnTo>
                  <a:pt x="203200" y="120650"/>
                </a:lnTo>
                <a:lnTo>
                  <a:pt x="203822" y="115570"/>
                </a:lnTo>
                <a:lnTo>
                  <a:pt x="204203" y="110489"/>
                </a:lnTo>
                <a:lnTo>
                  <a:pt x="204190" y="100329"/>
                </a:lnTo>
                <a:lnTo>
                  <a:pt x="203810" y="95250"/>
                </a:lnTo>
                <a:lnTo>
                  <a:pt x="203175" y="90170"/>
                </a:lnTo>
                <a:lnTo>
                  <a:pt x="202311" y="85089"/>
                </a:lnTo>
                <a:lnTo>
                  <a:pt x="201206" y="81279"/>
                </a:lnTo>
                <a:lnTo>
                  <a:pt x="199873" y="76200"/>
                </a:lnTo>
                <a:lnTo>
                  <a:pt x="198323" y="71120"/>
                </a:lnTo>
                <a:lnTo>
                  <a:pt x="196557" y="67310"/>
                </a:lnTo>
                <a:lnTo>
                  <a:pt x="194589" y="62229"/>
                </a:lnTo>
                <a:lnTo>
                  <a:pt x="192404" y="58420"/>
                </a:lnTo>
                <a:lnTo>
                  <a:pt x="190042" y="54610"/>
                </a:lnTo>
                <a:lnTo>
                  <a:pt x="187477" y="50800"/>
                </a:lnTo>
                <a:lnTo>
                  <a:pt x="184734" y="46989"/>
                </a:lnTo>
                <a:lnTo>
                  <a:pt x="181813" y="43179"/>
                </a:lnTo>
                <a:lnTo>
                  <a:pt x="178714" y="39370"/>
                </a:lnTo>
                <a:lnTo>
                  <a:pt x="175450" y="35560"/>
                </a:lnTo>
                <a:lnTo>
                  <a:pt x="172034" y="33020"/>
                </a:lnTo>
                <a:lnTo>
                  <a:pt x="172162" y="33020"/>
                </a:lnTo>
                <a:lnTo>
                  <a:pt x="168465" y="29210"/>
                </a:lnTo>
                <a:lnTo>
                  <a:pt x="168605" y="29210"/>
                </a:lnTo>
                <a:lnTo>
                  <a:pt x="164744" y="26670"/>
                </a:lnTo>
                <a:lnTo>
                  <a:pt x="164884" y="26670"/>
                </a:lnTo>
                <a:lnTo>
                  <a:pt x="160884" y="24129"/>
                </a:lnTo>
                <a:lnTo>
                  <a:pt x="161036" y="24129"/>
                </a:lnTo>
                <a:lnTo>
                  <a:pt x="156883" y="21589"/>
                </a:lnTo>
                <a:lnTo>
                  <a:pt x="157048" y="21589"/>
                </a:lnTo>
                <a:lnTo>
                  <a:pt x="152768" y="19050"/>
                </a:lnTo>
                <a:lnTo>
                  <a:pt x="152933" y="19050"/>
                </a:lnTo>
                <a:lnTo>
                  <a:pt x="148526" y="16510"/>
                </a:lnTo>
                <a:lnTo>
                  <a:pt x="148691" y="16510"/>
                </a:lnTo>
                <a:lnTo>
                  <a:pt x="144170" y="15239"/>
                </a:lnTo>
                <a:lnTo>
                  <a:pt x="144335" y="15239"/>
                </a:lnTo>
                <a:lnTo>
                  <a:pt x="139700" y="12700"/>
                </a:lnTo>
                <a:lnTo>
                  <a:pt x="139877" y="12700"/>
                </a:lnTo>
                <a:lnTo>
                  <a:pt x="135127" y="11429"/>
                </a:lnTo>
                <a:lnTo>
                  <a:pt x="135305" y="11429"/>
                </a:lnTo>
                <a:lnTo>
                  <a:pt x="130467" y="10160"/>
                </a:lnTo>
                <a:lnTo>
                  <a:pt x="130644" y="10160"/>
                </a:lnTo>
                <a:lnTo>
                  <a:pt x="125704" y="8889"/>
                </a:lnTo>
                <a:lnTo>
                  <a:pt x="125893" y="8889"/>
                </a:lnTo>
                <a:lnTo>
                  <a:pt x="120853" y="7620"/>
                </a:lnTo>
                <a:lnTo>
                  <a:pt x="147218" y="7620"/>
                </a:lnTo>
                <a:lnTo>
                  <a:pt x="151917" y="10160"/>
                </a:lnTo>
                <a:lnTo>
                  <a:pt x="173380" y="24129"/>
                </a:lnTo>
                <a:lnTo>
                  <a:pt x="177228" y="26670"/>
                </a:lnTo>
                <a:lnTo>
                  <a:pt x="196596" y="50800"/>
                </a:lnTo>
                <a:lnTo>
                  <a:pt x="199149" y="54610"/>
                </a:lnTo>
                <a:lnTo>
                  <a:pt x="201485" y="59689"/>
                </a:lnTo>
                <a:lnTo>
                  <a:pt x="203606" y="63500"/>
                </a:lnTo>
                <a:lnTo>
                  <a:pt x="205511" y="68579"/>
                </a:lnTo>
                <a:lnTo>
                  <a:pt x="211811" y="100329"/>
                </a:lnTo>
                <a:lnTo>
                  <a:pt x="211811" y="110489"/>
                </a:lnTo>
                <a:lnTo>
                  <a:pt x="211391" y="115570"/>
                </a:lnTo>
                <a:lnTo>
                  <a:pt x="210718" y="121920"/>
                </a:lnTo>
                <a:lnTo>
                  <a:pt x="210023" y="125729"/>
                </a:lnTo>
                <a:close/>
              </a:path>
              <a:path w="212090" h="210820">
                <a:moveTo>
                  <a:pt x="9887" y="125729"/>
                </a:moveTo>
                <a:lnTo>
                  <a:pt x="9640" y="125729"/>
                </a:lnTo>
                <a:lnTo>
                  <a:pt x="9602" y="124460"/>
                </a:lnTo>
                <a:lnTo>
                  <a:pt x="9887" y="125729"/>
                </a:lnTo>
                <a:close/>
              </a:path>
              <a:path w="212090" h="210820">
                <a:moveTo>
                  <a:pt x="202545" y="148589"/>
                </a:moveTo>
                <a:lnTo>
                  <a:pt x="194589" y="148589"/>
                </a:lnTo>
                <a:lnTo>
                  <a:pt x="196634" y="143510"/>
                </a:lnTo>
                <a:lnTo>
                  <a:pt x="198386" y="139700"/>
                </a:lnTo>
                <a:lnTo>
                  <a:pt x="199923" y="134620"/>
                </a:lnTo>
                <a:lnTo>
                  <a:pt x="201244" y="129539"/>
                </a:lnTo>
                <a:lnTo>
                  <a:pt x="202347" y="124460"/>
                </a:lnTo>
                <a:lnTo>
                  <a:pt x="202311" y="125729"/>
                </a:lnTo>
                <a:lnTo>
                  <a:pt x="210023" y="125729"/>
                </a:lnTo>
                <a:lnTo>
                  <a:pt x="203606" y="146050"/>
                </a:lnTo>
                <a:lnTo>
                  <a:pt x="202545" y="148589"/>
                </a:lnTo>
                <a:close/>
              </a:path>
              <a:path w="212090" h="210820">
                <a:moveTo>
                  <a:pt x="17837" y="148589"/>
                </a:moveTo>
                <a:lnTo>
                  <a:pt x="17360" y="148589"/>
                </a:lnTo>
                <a:lnTo>
                  <a:pt x="17272" y="147320"/>
                </a:lnTo>
                <a:lnTo>
                  <a:pt x="17837" y="148589"/>
                </a:lnTo>
                <a:close/>
              </a:path>
              <a:path w="212090" h="210820">
                <a:moveTo>
                  <a:pt x="147218" y="203200"/>
                </a:moveTo>
                <a:lnTo>
                  <a:pt x="120853" y="203200"/>
                </a:lnTo>
                <a:lnTo>
                  <a:pt x="125893" y="201929"/>
                </a:lnTo>
                <a:lnTo>
                  <a:pt x="125704" y="201929"/>
                </a:lnTo>
                <a:lnTo>
                  <a:pt x="130644" y="200660"/>
                </a:lnTo>
                <a:lnTo>
                  <a:pt x="130467" y="200660"/>
                </a:lnTo>
                <a:lnTo>
                  <a:pt x="135305" y="199389"/>
                </a:lnTo>
                <a:lnTo>
                  <a:pt x="135127" y="199389"/>
                </a:lnTo>
                <a:lnTo>
                  <a:pt x="139877" y="198120"/>
                </a:lnTo>
                <a:lnTo>
                  <a:pt x="139700" y="198120"/>
                </a:lnTo>
                <a:lnTo>
                  <a:pt x="144335" y="195579"/>
                </a:lnTo>
                <a:lnTo>
                  <a:pt x="144170" y="195579"/>
                </a:lnTo>
                <a:lnTo>
                  <a:pt x="148691" y="194310"/>
                </a:lnTo>
                <a:lnTo>
                  <a:pt x="148526" y="194310"/>
                </a:lnTo>
                <a:lnTo>
                  <a:pt x="152933" y="191770"/>
                </a:lnTo>
                <a:lnTo>
                  <a:pt x="152768" y="191770"/>
                </a:lnTo>
                <a:lnTo>
                  <a:pt x="157048" y="189229"/>
                </a:lnTo>
                <a:lnTo>
                  <a:pt x="156883" y="189229"/>
                </a:lnTo>
                <a:lnTo>
                  <a:pt x="161036" y="186689"/>
                </a:lnTo>
                <a:lnTo>
                  <a:pt x="160884" y="186689"/>
                </a:lnTo>
                <a:lnTo>
                  <a:pt x="164884" y="184150"/>
                </a:lnTo>
                <a:lnTo>
                  <a:pt x="164744" y="184150"/>
                </a:lnTo>
                <a:lnTo>
                  <a:pt x="168605" y="181610"/>
                </a:lnTo>
                <a:lnTo>
                  <a:pt x="168465" y="181610"/>
                </a:lnTo>
                <a:lnTo>
                  <a:pt x="172162" y="177800"/>
                </a:lnTo>
                <a:lnTo>
                  <a:pt x="172034" y="177800"/>
                </a:lnTo>
                <a:lnTo>
                  <a:pt x="175577" y="175260"/>
                </a:lnTo>
                <a:lnTo>
                  <a:pt x="178828" y="171450"/>
                </a:lnTo>
                <a:lnTo>
                  <a:pt x="181927" y="167639"/>
                </a:lnTo>
                <a:lnTo>
                  <a:pt x="184835" y="163829"/>
                </a:lnTo>
                <a:lnTo>
                  <a:pt x="187578" y="160020"/>
                </a:lnTo>
                <a:lnTo>
                  <a:pt x="190131" y="156210"/>
                </a:lnTo>
                <a:lnTo>
                  <a:pt x="192493" y="152400"/>
                </a:lnTo>
                <a:lnTo>
                  <a:pt x="194665" y="147320"/>
                </a:lnTo>
                <a:lnTo>
                  <a:pt x="194589" y="148589"/>
                </a:lnTo>
                <a:lnTo>
                  <a:pt x="202545" y="148589"/>
                </a:lnTo>
                <a:lnTo>
                  <a:pt x="201485" y="151129"/>
                </a:lnTo>
                <a:lnTo>
                  <a:pt x="199149" y="156210"/>
                </a:lnTo>
                <a:lnTo>
                  <a:pt x="196596" y="160020"/>
                </a:lnTo>
                <a:lnTo>
                  <a:pt x="193840" y="165100"/>
                </a:lnTo>
                <a:lnTo>
                  <a:pt x="173380" y="186689"/>
                </a:lnTo>
                <a:lnTo>
                  <a:pt x="169379" y="190500"/>
                </a:lnTo>
                <a:lnTo>
                  <a:pt x="165226" y="193039"/>
                </a:lnTo>
                <a:lnTo>
                  <a:pt x="160921" y="195579"/>
                </a:lnTo>
                <a:lnTo>
                  <a:pt x="156489" y="198120"/>
                </a:lnTo>
                <a:lnTo>
                  <a:pt x="151917" y="200660"/>
                </a:lnTo>
                <a:lnTo>
                  <a:pt x="147218" y="203200"/>
                </a:lnTo>
                <a:close/>
              </a:path>
              <a:path w="212090" h="210820">
                <a:moveTo>
                  <a:pt x="96012" y="203200"/>
                </a:moveTo>
                <a:lnTo>
                  <a:pt x="91084" y="203200"/>
                </a:lnTo>
                <a:lnTo>
                  <a:pt x="90893" y="201929"/>
                </a:lnTo>
                <a:lnTo>
                  <a:pt x="96012" y="203200"/>
                </a:lnTo>
                <a:close/>
              </a:path>
              <a:path w="212090" h="210820">
                <a:moveTo>
                  <a:pt x="120853" y="203200"/>
                </a:moveTo>
                <a:lnTo>
                  <a:pt x="115938" y="203200"/>
                </a:lnTo>
                <a:lnTo>
                  <a:pt x="121043" y="201929"/>
                </a:lnTo>
                <a:lnTo>
                  <a:pt x="120853" y="203200"/>
                </a:lnTo>
                <a:close/>
              </a:path>
              <a:path w="212090" h="210820">
                <a:moveTo>
                  <a:pt x="116801" y="210820"/>
                </a:moveTo>
                <a:lnTo>
                  <a:pt x="95136" y="210820"/>
                </a:lnTo>
                <a:lnTo>
                  <a:pt x="89839" y="209550"/>
                </a:lnTo>
                <a:lnTo>
                  <a:pt x="122110" y="209550"/>
                </a:lnTo>
                <a:lnTo>
                  <a:pt x="116801" y="210820"/>
                </a:lnTo>
                <a:close/>
              </a:path>
            </a:pathLst>
          </a:custGeom>
          <a:solidFill>
            <a:srgbClr val="0AD0D9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215168" y="3202228"/>
            <a:ext cx="1932749" cy="58927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695158" y="2712592"/>
            <a:ext cx="123616" cy="19812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838562" y="2706877"/>
            <a:ext cx="203833" cy="23558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1098276" y="2712592"/>
            <a:ext cx="121286" cy="19494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1254485" y="2715767"/>
            <a:ext cx="109154" cy="19494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1420856" y="2712592"/>
            <a:ext cx="176529" cy="22542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678490" y="3367023"/>
            <a:ext cx="1006475" cy="24637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1" name="object 17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2" name="object 17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3" name="object 17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4" name="object 17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5" name="object 17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6" name="object 17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604422" y="6428625"/>
            <a:ext cx="109153" cy="1949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1439" y="0"/>
            <a:ext cx="12010644" cy="68580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85688" y="1115567"/>
            <a:ext cx="1530096" cy="8945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267246" y="1452930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问题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53711" y="2077211"/>
            <a:ext cx="1530096" cy="894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121529" y="2384958"/>
            <a:ext cx="617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挑战2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53711" y="2944367"/>
            <a:ext cx="1530096" cy="8945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121529" y="3252774"/>
            <a:ext cx="617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挑战3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53711" y="3811523"/>
            <a:ext cx="1530096" cy="8945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121529" y="4120603"/>
            <a:ext cx="617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挑战4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53711" y="4680203"/>
            <a:ext cx="1530096" cy="8945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121529" y="4964074"/>
            <a:ext cx="617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挑战5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53711" y="5547360"/>
            <a:ext cx="1530096" cy="8945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121529" y="5856261"/>
            <a:ext cx="617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挑战6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53711" y="1208532"/>
            <a:ext cx="1530096" cy="8945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121529" y="1495170"/>
            <a:ext cx="617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挑战1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885688" y="1985771"/>
            <a:ext cx="1530096" cy="8945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6267246" y="2250185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问题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85688" y="2855975"/>
            <a:ext cx="1530096" cy="8945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267246" y="3165170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问题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85688" y="3727703"/>
            <a:ext cx="1530096" cy="8945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267246" y="4015308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问题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85688" y="4597907"/>
            <a:ext cx="1530096" cy="8945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267246" y="492316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问题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85688" y="5468111"/>
            <a:ext cx="1530096" cy="8945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267246" y="5790729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问题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79550" y="1541259"/>
            <a:ext cx="905510" cy="2216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11095" y="1541259"/>
            <a:ext cx="184150" cy="21653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319375" y="1541259"/>
            <a:ext cx="678180" cy="22034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022320" y="1541894"/>
            <a:ext cx="188594" cy="21780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34475" y="1541259"/>
            <a:ext cx="1136585" cy="2222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6583" y="2409012"/>
            <a:ext cx="1124585" cy="22415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87043" y="2411552"/>
            <a:ext cx="223520" cy="21843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46758" y="2572842"/>
            <a:ext cx="34290" cy="590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844878" y="2411552"/>
            <a:ext cx="440690" cy="22034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303348" y="2409647"/>
            <a:ext cx="906144" cy="22161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225368" y="2410917"/>
            <a:ext cx="203200" cy="2159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446983" y="2409012"/>
            <a:ext cx="904239" cy="2222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548369" y="3141345"/>
            <a:ext cx="908050" cy="22288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472294" y="3143885"/>
            <a:ext cx="203200" cy="2159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91369" y="3142614"/>
            <a:ext cx="450850" cy="2222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179684" y="3305809"/>
            <a:ext cx="34290" cy="5905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862569" y="3417570"/>
            <a:ext cx="450215" cy="22097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329294" y="3418204"/>
            <a:ext cx="203200" cy="2159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548369" y="3416934"/>
            <a:ext cx="438785" cy="22288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008109" y="3416934"/>
            <a:ext cx="895984" cy="22225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919334" y="3418840"/>
            <a:ext cx="449313" cy="21843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632940" y="4144746"/>
            <a:ext cx="451484" cy="22098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108555" y="4145381"/>
            <a:ext cx="188594" cy="21907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1125" y="4307941"/>
            <a:ext cx="34290" cy="5905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547340" y="4144746"/>
            <a:ext cx="450850" cy="22415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036290" y="4156811"/>
            <a:ext cx="161925" cy="2063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234410" y="4145381"/>
            <a:ext cx="679450" cy="22225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934180" y="4156811"/>
            <a:ext cx="194944" cy="21082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150715" y="4155541"/>
            <a:ext cx="217805" cy="20129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091410" y="4874767"/>
            <a:ext cx="203835" cy="22351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318740" y="4874133"/>
            <a:ext cx="676909" cy="22415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037560" y="4891278"/>
            <a:ext cx="159385" cy="20192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234410" y="4875403"/>
            <a:ext cx="669289" cy="22161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920210" y="4877942"/>
            <a:ext cx="222250" cy="21653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179925" y="5038597"/>
            <a:ext cx="34289" cy="5905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64080" y="5152263"/>
            <a:ext cx="894651" cy="21971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777845" y="5148453"/>
            <a:ext cx="219075" cy="21971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019145" y="5162422"/>
            <a:ext cx="194944" cy="20827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246475" y="5152897"/>
            <a:ext cx="437514" cy="21780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07485" y="5163692"/>
            <a:ext cx="189864" cy="20446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920845" y="5150358"/>
            <a:ext cx="449579" cy="21971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9875" y="5881661"/>
            <a:ext cx="667320" cy="21971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404975" y="5884202"/>
            <a:ext cx="210819" cy="2190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33575" y="5880392"/>
            <a:ext cx="220980" cy="22097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893925" y="6043586"/>
            <a:ext cx="34290" cy="5905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092045" y="5880392"/>
            <a:ext cx="1363979" cy="22225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472535" y="5881661"/>
            <a:ext cx="431164" cy="21907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918305" y="5882297"/>
            <a:ext cx="214629" cy="21971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148810" y="5882297"/>
            <a:ext cx="223520" cy="21843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573771" y="1310779"/>
            <a:ext cx="675004" cy="22097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573771" y="2104478"/>
            <a:ext cx="675004" cy="22098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264017" y="2102573"/>
            <a:ext cx="1799589" cy="22542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086467" y="2105113"/>
            <a:ext cx="218439" cy="20637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344277" y="2267673"/>
            <a:ext cx="34290" cy="590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7554086" y="1261249"/>
            <a:ext cx="3911600" cy="2176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19480" indent="6858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C000"/>
                </a:solidFill>
                <a:latin typeface="微软雅黑"/>
                <a:cs typeface="微软雅黑"/>
              </a:rPr>
              <a:t>不支持按照迭代进行项 目管理</a:t>
            </a:r>
            <a:endParaRPr sz="1800">
              <a:latin typeface="微软雅黑"/>
              <a:cs typeface="微软雅黑"/>
            </a:endParaRPr>
          </a:p>
          <a:p>
            <a:pPr marL="2984500">
              <a:lnSpc>
                <a:spcPct val="100000"/>
              </a:lnSpc>
              <a:spcBef>
                <a:spcPts val="1930"/>
              </a:spcBef>
            </a:pPr>
            <a:r>
              <a:rPr dirty="0" sz="1800">
                <a:solidFill>
                  <a:srgbClr val="FFC000"/>
                </a:solidFill>
                <a:latin typeface="微软雅黑"/>
                <a:cs typeface="微软雅黑"/>
              </a:rPr>
              <a:t>不支持需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C000"/>
                </a:solidFill>
                <a:latin typeface="微软雅黑"/>
                <a:cs typeface="微软雅黑"/>
              </a:rPr>
              <a:t>求的端到端管控</a:t>
            </a:r>
            <a:endParaRPr sz="1800">
              <a:latin typeface="微软雅黑"/>
              <a:cs typeface="微软雅黑"/>
            </a:endParaRPr>
          </a:p>
          <a:p>
            <a:pPr marL="12700" marR="5080" indent="685800">
              <a:lnSpc>
                <a:spcPct val="100000"/>
              </a:lnSpc>
              <a:spcBef>
                <a:spcPts val="2050"/>
              </a:spcBef>
            </a:pPr>
            <a:r>
              <a:rPr dirty="0" sz="1800">
                <a:solidFill>
                  <a:srgbClr val="FFC000"/>
                </a:solidFill>
                <a:latin typeface="微软雅黑"/>
                <a:cs typeface="微软雅黑"/>
              </a:rPr>
              <a:t>无法追踪项目成员的任务进展以 及日常工作投入情况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573771" y="2913405"/>
            <a:ext cx="675004" cy="22098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658477" y="3350920"/>
            <a:ext cx="34290" cy="5905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9854056" y="3193440"/>
            <a:ext cx="439420" cy="21653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0314431" y="3202330"/>
            <a:ext cx="448310" cy="20955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0800842" y="3199790"/>
            <a:ext cx="161925" cy="20637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0999596" y="3187725"/>
            <a:ext cx="450850" cy="220344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568056" y="3463315"/>
            <a:ext cx="1125220" cy="22097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712961" y="3462680"/>
            <a:ext cx="450215" cy="222885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10525886" y="3870934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C000"/>
                </a:solidFill>
                <a:latin typeface="微软雅黑"/>
                <a:cs typeface="微软雅黑"/>
              </a:rPr>
              <a:t>不支持跨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554086" y="4145254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C000"/>
                </a:solidFill>
                <a:latin typeface="微软雅黑"/>
                <a:cs typeface="微软雅黑"/>
              </a:rPr>
              <a:t>项目的协同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573771" y="3920464"/>
            <a:ext cx="675004" cy="22098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264017" y="3921734"/>
            <a:ext cx="441325" cy="222885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743442" y="3932529"/>
            <a:ext cx="161925" cy="206375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941561" y="3918559"/>
            <a:ext cx="1365885" cy="224154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344277" y="4083659"/>
            <a:ext cx="34290" cy="590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10068686" y="4740833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C000"/>
                </a:solidFill>
                <a:latin typeface="微软雅黑"/>
                <a:cs typeface="微软雅黑"/>
              </a:rPr>
              <a:t>团队成员无法进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554086" y="5015153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C000"/>
                </a:solidFill>
                <a:latin typeface="微软雅黑"/>
                <a:cs typeface="微软雅黑"/>
              </a:rPr>
              <a:t>行在线协作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573771" y="4790363"/>
            <a:ext cx="1361439" cy="22225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956802" y="4792903"/>
            <a:ext cx="192404" cy="21970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167621" y="4792903"/>
            <a:ext cx="441274" cy="21907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627996" y="4789093"/>
            <a:ext cx="219075" cy="21971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887077" y="4953558"/>
            <a:ext cx="34290" cy="5905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7554086" y="5473560"/>
            <a:ext cx="41402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29718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C000"/>
                </a:solidFill>
                <a:latin typeface="微软雅黑"/>
                <a:cs typeface="微软雅黑"/>
              </a:rPr>
              <a:t>所有数据的 采集靠人工，基于数据源分散，数据验证 方法单一等原因，量化管理投入时间长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573771" y="5523090"/>
            <a:ext cx="1361439" cy="22225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966327" y="5523725"/>
            <a:ext cx="172720" cy="21971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170796" y="5524360"/>
            <a:ext cx="213944" cy="220979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399396" y="5523090"/>
            <a:ext cx="908050" cy="220345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344277" y="5686285"/>
            <a:ext cx="34290" cy="59054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1466321" y="6136500"/>
            <a:ext cx="28575" cy="129539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13701" y="496290"/>
            <a:ext cx="346075" cy="339090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93418" y="514705"/>
            <a:ext cx="295909" cy="31876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29981" y="525500"/>
            <a:ext cx="335267" cy="286385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081123" y="496290"/>
            <a:ext cx="1056005" cy="342265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274923" y="670915"/>
            <a:ext cx="102235" cy="26670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511156" y="521690"/>
            <a:ext cx="353047" cy="268605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903573" y="521690"/>
            <a:ext cx="205739" cy="268605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146778" y="521690"/>
            <a:ext cx="209550" cy="268605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5" name="object 14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6" name="object 14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7" name="object 14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8" name="object 14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9" name="object 14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0" name="object 15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7544" y="6425450"/>
            <a:ext cx="123617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2351532"/>
            <a:ext cx="12192000" cy="4506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31836" y="514261"/>
            <a:ext cx="327659" cy="33591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86801" y="528866"/>
            <a:ext cx="344805" cy="3213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467344" y="3816096"/>
            <a:ext cx="2673095" cy="192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81971" y="3717035"/>
            <a:ext cx="1996439" cy="1508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163962" y="4138028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90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878212" y="3671106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90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12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07323" y="5981700"/>
            <a:ext cx="2673095" cy="1920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21952" y="5881115"/>
            <a:ext cx="1996439" cy="1508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003243" y="6302927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90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12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31138" y="1076909"/>
            <a:ext cx="10130155" cy="2592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4960" marR="5080" indent="-22860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314960" algn="l"/>
                <a:tab pos="315595" algn="l"/>
              </a:tabLst>
            </a:pP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调研7个研发管理工具（调研重点：适配目前管理优劣势、后续集成和投入预算、是否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符 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合体系规范等）；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300" algn="l"/>
                <a:tab pos="5046345" algn="l"/>
              </a:tabLst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收集工具使用过程中的问题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\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诉求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（	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），与平台技术人员沟通，制定解决方案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；</a:t>
            </a:r>
            <a:endParaRPr sz="20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评审项目试点成果、业务场景，确定是否能够进行推广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；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13884" y="2950946"/>
            <a:ext cx="69214" cy="1962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48503" y="2952216"/>
            <a:ext cx="127000" cy="1981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97728" y="2952216"/>
            <a:ext cx="127000" cy="19811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66639" y="3003651"/>
            <a:ext cx="127000" cy="1270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526659" y="2936341"/>
            <a:ext cx="248285" cy="24510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31836" y="2354999"/>
            <a:ext cx="696594" cy="3429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400288" y="2263140"/>
            <a:ext cx="2673095" cy="1920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614916" y="2162555"/>
            <a:ext cx="1996439" cy="1508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096245" y="2584361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90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810495" y="2117445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90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731138" y="4418838"/>
            <a:ext cx="1083627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226695" indent="-22860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工具指导及培训：共组织正式培训</a:t>
            </a:r>
            <a:r>
              <a:rPr dirty="0" sz="2000" spc="-5">
                <a:solidFill>
                  <a:srgbClr val="FF0000"/>
                </a:solidFill>
                <a:latin typeface="微软雅黑"/>
                <a:cs typeface="微软雅黑"/>
              </a:rPr>
              <a:t>5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次，已作为新员工入门课程；发布《TB操作指南》，分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理 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论和实践按项目角色指导使用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；</a:t>
            </a:r>
            <a:endParaRPr sz="20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RDM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平台迁移和项目模板定制：当前共建立项目</a:t>
            </a:r>
            <a:r>
              <a:rPr dirty="0" sz="2000" spc="-5">
                <a:solidFill>
                  <a:srgbClr val="FF0000"/>
                </a:solidFill>
                <a:latin typeface="微软雅黑"/>
                <a:cs typeface="微软雅黑"/>
              </a:rPr>
              <a:t>195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个；工具使用维护：共提供</a:t>
            </a:r>
            <a:r>
              <a:rPr dirty="0" u="sng" sz="2000">
                <a:solidFill>
                  <a:srgbClr val="FFFFFF"/>
                </a:solidFill>
                <a:uFill>
                  <a:solidFill>
                    <a:srgbClr val="4DE4D0"/>
                  </a:solidFill>
                </a:uFill>
                <a:latin typeface="微软雅黑"/>
                <a:cs typeface="微软雅黑"/>
              </a:rPr>
              <a:t>服务</a:t>
            </a:r>
            <a:r>
              <a:rPr dirty="0" u="sng" sz="2000" spc="-5">
                <a:solidFill>
                  <a:srgbClr val="FF0000"/>
                </a:solidFill>
                <a:uFill>
                  <a:solidFill>
                    <a:srgbClr val="4DE4D0"/>
                  </a:solidFill>
                </a:uFill>
                <a:latin typeface="微软雅黑"/>
                <a:cs typeface="微软雅黑"/>
              </a:rPr>
              <a:t>200+</a:t>
            </a:r>
            <a:r>
              <a:rPr dirty="0" u="sng" sz="2000">
                <a:solidFill>
                  <a:srgbClr val="FFFFFF"/>
                </a:solidFill>
                <a:uFill>
                  <a:solidFill>
                    <a:srgbClr val="4DE4D0"/>
                  </a:solidFill>
                </a:uFill>
                <a:latin typeface="微软雅黑"/>
                <a:cs typeface="微软雅黑"/>
              </a:rPr>
              <a:t>次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；</a:t>
            </a:r>
            <a:endParaRPr sz="20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工具定期优化：，管理规范同步更新：最优实践评选宣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传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1201" y="4111421"/>
            <a:ext cx="696594" cy="34543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6166" y="6428625"/>
            <a:ext cx="122556" cy="191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2983991"/>
            <a:ext cx="12192000" cy="3874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2689637"/>
            <a:ext cx="12192000" cy="422275"/>
          </a:xfrm>
          <a:custGeom>
            <a:avLst/>
            <a:gdLst/>
            <a:ahLst/>
            <a:cxnLst/>
            <a:rect l="l" t="t" r="r" b="b"/>
            <a:pathLst>
              <a:path w="12192000" h="422275">
                <a:moveTo>
                  <a:pt x="1799970" y="32912"/>
                </a:moveTo>
                <a:lnTo>
                  <a:pt x="0" y="12701"/>
                </a:lnTo>
                <a:lnTo>
                  <a:pt x="0" y="0"/>
                </a:lnTo>
                <a:lnTo>
                  <a:pt x="1804746" y="20263"/>
                </a:lnTo>
                <a:lnTo>
                  <a:pt x="1817631" y="31388"/>
                </a:lnTo>
                <a:lnTo>
                  <a:pt x="1798205" y="31388"/>
                </a:lnTo>
                <a:lnTo>
                  <a:pt x="1799970" y="32912"/>
                </a:lnTo>
                <a:close/>
              </a:path>
              <a:path w="12192000" h="422275">
                <a:moveTo>
                  <a:pt x="1802282" y="32937"/>
                </a:moveTo>
                <a:lnTo>
                  <a:pt x="1799970" y="32912"/>
                </a:lnTo>
                <a:lnTo>
                  <a:pt x="1798205" y="31388"/>
                </a:lnTo>
                <a:lnTo>
                  <a:pt x="1802282" y="32937"/>
                </a:lnTo>
                <a:close/>
              </a:path>
              <a:path w="12192000" h="422275">
                <a:moveTo>
                  <a:pt x="1819426" y="32937"/>
                </a:moveTo>
                <a:lnTo>
                  <a:pt x="1802282" y="32937"/>
                </a:lnTo>
                <a:lnTo>
                  <a:pt x="1798205" y="31388"/>
                </a:lnTo>
                <a:lnTo>
                  <a:pt x="1817631" y="31388"/>
                </a:lnTo>
                <a:lnTo>
                  <a:pt x="1819426" y="32937"/>
                </a:lnTo>
                <a:close/>
              </a:path>
              <a:path w="12192000" h="422275">
                <a:moveTo>
                  <a:pt x="2250744" y="422116"/>
                </a:moveTo>
                <a:lnTo>
                  <a:pt x="1799970" y="32912"/>
                </a:lnTo>
                <a:lnTo>
                  <a:pt x="1802282" y="32937"/>
                </a:lnTo>
                <a:lnTo>
                  <a:pt x="1819426" y="32937"/>
                </a:lnTo>
                <a:lnTo>
                  <a:pt x="2255464" y="409414"/>
                </a:lnTo>
                <a:lnTo>
                  <a:pt x="2253094" y="409416"/>
                </a:lnTo>
                <a:lnTo>
                  <a:pt x="2257247" y="410953"/>
                </a:lnTo>
                <a:lnTo>
                  <a:pt x="12192000" y="410953"/>
                </a:lnTo>
                <a:lnTo>
                  <a:pt x="12192000" y="412083"/>
                </a:lnTo>
                <a:lnTo>
                  <a:pt x="2250744" y="422116"/>
                </a:lnTo>
                <a:close/>
              </a:path>
              <a:path w="12192000" h="422275">
                <a:moveTo>
                  <a:pt x="12192000" y="410953"/>
                </a:moveTo>
                <a:lnTo>
                  <a:pt x="2257247" y="410953"/>
                </a:lnTo>
                <a:lnTo>
                  <a:pt x="2255464" y="409414"/>
                </a:lnTo>
                <a:lnTo>
                  <a:pt x="12192000" y="399383"/>
                </a:lnTo>
                <a:lnTo>
                  <a:pt x="12192000" y="410953"/>
                </a:lnTo>
                <a:close/>
              </a:path>
              <a:path w="12192000" h="422275">
                <a:moveTo>
                  <a:pt x="2257247" y="410953"/>
                </a:moveTo>
                <a:lnTo>
                  <a:pt x="2253094" y="409416"/>
                </a:lnTo>
                <a:lnTo>
                  <a:pt x="2255467" y="409416"/>
                </a:lnTo>
                <a:lnTo>
                  <a:pt x="2257247" y="410953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64384" y="2997733"/>
            <a:ext cx="211810" cy="2108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05031" y="2997733"/>
            <a:ext cx="211937" cy="2108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49603" y="2997733"/>
            <a:ext cx="211937" cy="2108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084762" y="2997733"/>
            <a:ext cx="211937" cy="2108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051" y="3276600"/>
            <a:ext cx="1645920" cy="1920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1812" y="3176015"/>
            <a:ext cx="1229868" cy="1508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79398" y="3597484"/>
            <a:ext cx="918844" cy="0"/>
          </a:xfrm>
          <a:custGeom>
            <a:avLst/>
            <a:gdLst/>
            <a:ahLst/>
            <a:cxnLst/>
            <a:rect l="l" t="t" r="r" b="b"/>
            <a:pathLst>
              <a:path w="918844" h="0">
                <a:moveTo>
                  <a:pt x="0" y="0"/>
                </a:moveTo>
                <a:lnTo>
                  <a:pt x="918464" y="0"/>
                </a:lnTo>
              </a:path>
            </a:pathLst>
          </a:custGeom>
          <a:ln w="12712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3757" y="3130562"/>
            <a:ext cx="918844" cy="0"/>
          </a:xfrm>
          <a:custGeom>
            <a:avLst/>
            <a:gdLst/>
            <a:ahLst/>
            <a:cxnLst/>
            <a:rect l="l" t="t" r="r" b="b"/>
            <a:pathLst>
              <a:path w="918844" h="0">
                <a:moveTo>
                  <a:pt x="0" y="0"/>
                </a:moveTo>
                <a:lnTo>
                  <a:pt x="918463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28481" y="3407460"/>
            <a:ext cx="2230755" cy="2933700"/>
          </a:xfrm>
          <a:custGeom>
            <a:avLst/>
            <a:gdLst/>
            <a:ahLst/>
            <a:cxnLst/>
            <a:rect l="l" t="t" r="r" b="b"/>
            <a:pathLst>
              <a:path w="2230754" h="2933700">
                <a:moveTo>
                  <a:pt x="135166" y="12700"/>
                </a:moveTo>
                <a:lnTo>
                  <a:pt x="80429" y="12700"/>
                </a:lnTo>
                <a:lnTo>
                  <a:pt x="86715" y="0"/>
                </a:lnTo>
                <a:lnTo>
                  <a:pt x="142138" y="0"/>
                </a:lnTo>
                <a:lnTo>
                  <a:pt x="135166" y="12700"/>
                </a:lnTo>
                <a:close/>
              </a:path>
              <a:path w="2230754" h="2933700">
                <a:moveTo>
                  <a:pt x="2088400" y="12700"/>
                </a:moveTo>
                <a:lnTo>
                  <a:pt x="141986" y="12700"/>
                </a:lnTo>
                <a:lnTo>
                  <a:pt x="142138" y="0"/>
                </a:lnTo>
                <a:lnTo>
                  <a:pt x="2088235" y="0"/>
                </a:lnTo>
                <a:lnTo>
                  <a:pt x="2088400" y="12700"/>
                </a:lnTo>
                <a:close/>
              </a:path>
              <a:path w="2230754" h="2933700">
                <a:moveTo>
                  <a:pt x="2149957" y="12700"/>
                </a:moveTo>
                <a:lnTo>
                  <a:pt x="2095220" y="12700"/>
                </a:lnTo>
                <a:lnTo>
                  <a:pt x="2088235" y="0"/>
                </a:lnTo>
                <a:lnTo>
                  <a:pt x="2143671" y="0"/>
                </a:lnTo>
                <a:lnTo>
                  <a:pt x="2149957" y="12700"/>
                </a:lnTo>
                <a:close/>
              </a:path>
              <a:path w="2230754" h="2933700">
                <a:moveTo>
                  <a:pt x="80225" y="25400"/>
                </a:moveTo>
                <a:lnTo>
                  <a:pt x="57023" y="25400"/>
                </a:lnTo>
                <a:lnTo>
                  <a:pt x="62598" y="12700"/>
                </a:lnTo>
                <a:lnTo>
                  <a:pt x="86080" y="12700"/>
                </a:lnTo>
                <a:lnTo>
                  <a:pt x="80225" y="25400"/>
                </a:lnTo>
                <a:close/>
              </a:path>
              <a:path w="2230754" h="2933700">
                <a:moveTo>
                  <a:pt x="85801" y="25400"/>
                </a:moveTo>
                <a:lnTo>
                  <a:pt x="86080" y="12700"/>
                </a:lnTo>
                <a:lnTo>
                  <a:pt x="91808" y="12700"/>
                </a:lnTo>
                <a:lnTo>
                  <a:pt x="85801" y="25400"/>
                </a:lnTo>
                <a:close/>
              </a:path>
              <a:path w="2230754" h="2933700">
                <a:moveTo>
                  <a:pt x="2144585" y="25400"/>
                </a:moveTo>
                <a:lnTo>
                  <a:pt x="2138578" y="12700"/>
                </a:lnTo>
                <a:lnTo>
                  <a:pt x="2144306" y="12700"/>
                </a:lnTo>
                <a:lnTo>
                  <a:pt x="2144585" y="25400"/>
                </a:lnTo>
                <a:close/>
              </a:path>
              <a:path w="2230754" h="2933700">
                <a:moveTo>
                  <a:pt x="2173363" y="25400"/>
                </a:moveTo>
                <a:lnTo>
                  <a:pt x="2150160" y="25400"/>
                </a:lnTo>
                <a:lnTo>
                  <a:pt x="2144306" y="12700"/>
                </a:lnTo>
                <a:lnTo>
                  <a:pt x="2167788" y="12700"/>
                </a:lnTo>
                <a:lnTo>
                  <a:pt x="2173363" y="25400"/>
                </a:lnTo>
                <a:close/>
              </a:path>
              <a:path w="2230754" h="2933700">
                <a:moveTo>
                  <a:pt x="64515" y="38100"/>
                </a:moveTo>
                <a:lnTo>
                  <a:pt x="41579" y="38100"/>
                </a:lnTo>
                <a:lnTo>
                  <a:pt x="46520" y="25400"/>
                </a:lnTo>
                <a:lnTo>
                  <a:pt x="69824" y="25400"/>
                </a:lnTo>
                <a:lnTo>
                  <a:pt x="64515" y="38100"/>
                </a:lnTo>
                <a:close/>
              </a:path>
              <a:path w="2230754" h="2933700">
                <a:moveTo>
                  <a:pt x="2188794" y="38100"/>
                </a:moveTo>
                <a:lnTo>
                  <a:pt x="2165870" y="38100"/>
                </a:lnTo>
                <a:lnTo>
                  <a:pt x="2160549" y="25400"/>
                </a:lnTo>
                <a:lnTo>
                  <a:pt x="2183866" y="25400"/>
                </a:lnTo>
                <a:lnTo>
                  <a:pt x="2188794" y="38100"/>
                </a:lnTo>
                <a:close/>
              </a:path>
              <a:path w="2230754" h="2933700">
                <a:moveTo>
                  <a:pt x="46177" y="50800"/>
                </a:moveTo>
                <a:lnTo>
                  <a:pt x="32423" y="50800"/>
                </a:lnTo>
                <a:lnTo>
                  <a:pt x="36880" y="38100"/>
                </a:lnTo>
                <a:lnTo>
                  <a:pt x="50673" y="38100"/>
                </a:lnTo>
                <a:lnTo>
                  <a:pt x="46177" y="50800"/>
                </a:lnTo>
                <a:close/>
              </a:path>
              <a:path w="2230754" h="2933700">
                <a:moveTo>
                  <a:pt x="2197963" y="50800"/>
                </a:moveTo>
                <a:lnTo>
                  <a:pt x="2184209" y="50800"/>
                </a:lnTo>
                <a:lnTo>
                  <a:pt x="2179713" y="38100"/>
                </a:lnTo>
                <a:lnTo>
                  <a:pt x="2193505" y="38100"/>
                </a:lnTo>
                <a:lnTo>
                  <a:pt x="2197963" y="50800"/>
                </a:lnTo>
                <a:close/>
              </a:path>
              <a:path w="2230754" h="2933700">
                <a:moveTo>
                  <a:pt x="38290" y="63500"/>
                </a:moveTo>
                <a:lnTo>
                  <a:pt x="20561" y="63500"/>
                </a:lnTo>
                <a:lnTo>
                  <a:pt x="24256" y="50800"/>
                </a:lnTo>
                <a:lnTo>
                  <a:pt x="42316" y="50800"/>
                </a:lnTo>
                <a:lnTo>
                  <a:pt x="38290" y="63500"/>
                </a:lnTo>
                <a:close/>
              </a:path>
              <a:path w="2230754" h="2933700">
                <a:moveTo>
                  <a:pt x="2209825" y="63500"/>
                </a:moveTo>
                <a:lnTo>
                  <a:pt x="2192096" y="63500"/>
                </a:lnTo>
                <a:lnTo>
                  <a:pt x="2188070" y="50800"/>
                </a:lnTo>
                <a:lnTo>
                  <a:pt x="2206129" y="50800"/>
                </a:lnTo>
                <a:lnTo>
                  <a:pt x="2209825" y="63500"/>
                </a:lnTo>
                <a:close/>
              </a:path>
              <a:path w="2230754" h="2933700">
                <a:moveTo>
                  <a:pt x="28219" y="76200"/>
                </a:moveTo>
                <a:lnTo>
                  <a:pt x="14008" y="76200"/>
                </a:lnTo>
                <a:lnTo>
                  <a:pt x="17144" y="63500"/>
                </a:lnTo>
                <a:lnTo>
                  <a:pt x="31495" y="63500"/>
                </a:lnTo>
                <a:lnTo>
                  <a:pt x="28219" y="76200"/>
                </a:lnTo>
                <a:close/>
              </a:path>
              <a:path w="2230754" h="2933700">
                <a:moveTo>
                  <a:pt x="2216378" y="76200"/>
                </a:moveTo>
                <a:lnTo>
                  <a:pt x="2202154" y="76200"/>
                </a:lnTo>
                <a:lnTo>
                  <a:pt x="2198890" y="63500"/>
                </a:lnTo>
                <a:lnTo>
                  <a:pt x="2213241" y="63500"/>
                </a:lnTo>
                <a:lnTo>
                  <a:pt x="2216378" y="76200"/>
                </a:lnTo>
                <a:close/>
              </a:path>
              <a:path w="2230754" h="2933700">
                <a:moveTo>
                  <a:pt x="22796" y="88900"/>
                </a:moveTo>
                <a:lnTo>
                  <a:pt x="8610" y="88900"/>
                </a:lnTo>
                <a:lnTo>
                  <a:pt x="11163" y="76200"/>
                </a:lnTo>
                <a:lnTo>
                  <a:pt x="25514" y="76200"/>
                </a:lnTo>
                <a:lnTo>
                  <a:pt x="22796" y="88900"/>
                </a:lnTo>
                <a:close/>
              </a:path>
              <a:path w="2230754" h="2933700">
                <a:moveTo>
                  <a:pt x="2221776" y="88900"/>
                </a:moveTo>
                <a:lnTo>
                  <a:pt x="2207590" y="88900"/>
                </a:lnTo>
                <a:lnTo>
                  <a:pt x="2204872" y="76200"/>
                </a:lnTo>
                <a:lnTo>
                  <a:pt x="2219223" y="76200"/>
                </a:lnTo>
                <a:lnTo>
                  <a:pt x="2221776" y="88900"/>
                </a:lnTo>
                <a:close/>
              </a:path>
              <a:path w="2230754" h="2933700">
                <a:moveTo>
                  <a:pt x="18465" y="101600"/>
                </a:moveTo>
                <a:lnTo>
                  <a:pt x="4470" y="101600"/>
                </a:lnTo>
                <a:lnTo>
                  <a:pt x="6388" y="88900"/>
                </a:lnTo>
                <a:lnTo>
                  <a:pt x="20599" y="88900"/>
                </a:lnTo>
                <a:lnTo>
                  <a:pt x="18465" y="101600"/>
                </a:lnTo>
                <a:close/>
              </a:path>
              <a:path w="2230754" h="2933700">
                <a:moveTo>
                  <a:pt x="2225916" y="101600"/>
                </a:moveTo>
                <a:lnTo>
                  <a:pt x="2211920" y="101600"/>
                </a:lnTo>
                <a:lnTo>
                  <a:pt x="2209787" y="88900"/>
                </a:lnTo>
                <a:lnTo>
                  <a:pt x="2223998" y="88900"/>
                </a:lnTo>
                <a:lnTo>
                  <a:pt x="2225916" y="101600"/>
                </a:lnTo>
                <a:close/>
              </a:path>
              <a:path w="2230754" h="2933700">
                <a:moveTo>
                  <a:pt x="13347" y="127000"/>
                </a:moveTo>
                <a:lnTo>
                  <a:pt x="736" y="127000"/>
                </a:lnTo>
                <a:lnTo>
                  <a:pt x="1638" y="114300"/>
                </a:lnTo>
                <a:lnTo>
                  <a:pt x="2882" y="101600"/>
                </a:lnTo>
                <a:lnTo>
                  <a:pt x="16802" y="101600"/>
                </a:lnTo>
                <a:lnTo>
                  <a:pt x="15290" y="114300"/>
                </a:lnTo>
                <a:lnTo>
                  <a:pt x="14211" y="114300"/>
                </a:lnTo>
                <a:lnTo>
                  <a:pt x="13347" y="127000"/>
                </a:lnTo>
                <a:close/>
              </a:path>
              <a:path w="2230754" h="2933700">
                <a:moveTo>
                  <a:pt x="2229650" y="127000"/>
                </a:moveTo>
                <a:lnTo>
                  <a:pt x="2217039" y="127000"/>
                </a:lnTo>
                <a:lnTo>
                  <a:pt x="2216175" y="114300"/>
                </a:lnTo>
                <a:lnTo>
                  <a:pt x="2215095" y="114300"/>
                </a:lnTo>
                <a:lnTo>
                  <a:pt x="2213571" y="101600"/>
                </a:lnTo>
                <a:lnTo>
                  <a:pt x="2227503" y="101600"/>
                </a:lnTo>
                <a:lnTo>
                  <a:pt x="2228748" y="114300"/>
                </a:lnTo>
                <a:lnTo>
                  <a:pt x="2229650" y="127000"/>
                </a:lnTo>
                <a:close/>
              </a:path>
              <a:path w="2230754" h="2933700">
                <a:moveTo>
                  <a:pt x="12877" y="2794000"/>
                </a:moveTo>
                <a:lnTo>
                  <a:pt x="177" y="2794000"/>
                </a:lnTo>
                <a:lnTo>
                  <a:pt x="0" y="2781300"/>
                </a:lnTo>
                <a:lnTo>
                  <a:pt x="0" y="139700"/>
                </a:lnTo>
                <a:lnTo>
                  <a:pt x="177" y="127000"/>
                </a:lnTo>
                <a:lnTo>
                  <a:pt x="12877" y="127000"/>
                </a:lnTo>
                <a:lnTo>
                  <a:pt x="12700" y="139700"/>
                </a:lnTo>
                <a:lnTo>
                  <a:pt x="12700" y="2781300"/>
                </a:lnTo>
                <a:lnTo>
                  <a:pt x="12877" y="2794000"/>
                </a:lnTo>
                <a:close/>
              </a:path>
              <a:path w="2230754" h="2933700">
                <a:moveTo>
                  <a:pt x="2230208" y="2794000"/>
                </a:moveTo>
                <a:lnTo>
                  <a:pt x="2217508" y="2794000"/>
                </a:lnTo>
                <a:lnTo>
                  <a:pt x="2217686" y="2781300"/>
                </a:lnTo>
                <a:lnTo>
                  <a:pt x="2217686" y="139700"/>
                </a:lnTo>
                <a:lnTo>
                  <a:pt x="2217508" y="127000"/>
                </a:lnTo>
                <a:lnTo>
                  <a:pt x="2230208" y="127000"/>
                </a:lnTo>
                <a:lnTo>
                  <a:pt x="2230386" y="139700"/>
                </a:lnTo>
                <a:lnTo>
                  <a:pt x="2230386" y="2781300"/>
                </a:lnTo>
                <a:lnTo>
                  <a:pt x="2230208" y="2794000"/>
                </a:lnTo>
                <a:close/>
              </a:path>
              <a:path w="2230754" h="2933700">
                <a:moveTo>
                  <a:pt x="16802" y="2819400"/>
                </a:moveTo>
                <a:lnTo>
                  <a:pt x="2882" y="2819400"/>
                </a:lnTo>
                <a:lnTo>
                  <a:pt x="1638" y="2806700"/>
                </a:lnTo>
                <a:lnTo>
                  <a:pt x="736" y="2794000"/>
                </a:lnTo>
                <a:lnTo>
                  <a:pt x="13347" y="2794000"/>
                </a:lnTo>
                <a:lnTo>
                  <a:pt x="14211" y="2806700"/>
                </a:lnTo>
                <a:lnTo>
                  <a:pt x="15290" y="2806700"/>
                </a:lnTo>
                <a:lnTo>
                  <a:pt x="16802" y="2819400"/>
                </a:lnTo>
                <a:close/>
              </a:path>
              <a:path w="2230754" h="2933700">
                <a:moveTo>
                  <a:pt x="2227503" y="2819400"/>
                </a:moveTo>
                <a:lnTo>
                  <a:pt x="2213571" y="2819400"/>
                </a:lnTo>
                <a:lnTo>
                  <a:pt x="2215095" y="2806700"/>
                </a:lnTo>
                <a:lnTo>
                  <a:pt x="2216175" y="2806700"/>
                </a:lnTo>
                <a:lnTo>
                  <a:pt x="2217039" y="2794000"/>
                </a:lnTo>
                <a:lnTo>
                  <a:pt x="2229650" y="2794000"/>
                </a:lnTo>
                <a:lnTo>
                  <a:pt x="2228748" y="2806700"/>
                </a:lnTo>
                <a:lnTo>
                  <a:pt x="2227503" y="2819400"/>
                </a:lnTo>
                <a:close/>
              </a:path>
              <a:path w="2230754" h="2933700">
                <a:moveTo>
                  <a:pt x="20599" y="2832100"/>
                </a:moveTo>
                <a:lnTo>
                  <a:pt x="6388" y="2832100"/>
                </a:lnTo>
                <a:lnTo>
                  <a:pt x="4470" y="2819400"/>
                </a:lnTo>
                <a:lnTo>
                  <a:pt x="18465" y="2819400"/>
                </a:lnTo>
                <a:lnTo>
                  <a:pt x="20599" y="2832100"/>
                </a:lnTo>
                <a:close/>
              </a:path>
              <a:path w="2230754" h="2933700">
                <a:moveTo>
                  <a:pt x="2223998" y="2832100"/>
                </a:moveTo>
                <a:lnTo>
                  <a:pt x="2209787" y="2832100"/>
                </a:lnTo>
                <a:lnTo>
                  <a:pt x="2211920" y="2819400"/>
                </a:lnTo>
                <a:lnTo>
                  <a:pt x="2225916" y="2819400"/>
                </a:lnTo>
                <a:lnTo>
                  <a:pt x="2223998" y="2832100"/>
                </a:lnTo>
                <a:close/>
              </a:path>
              <a:path w="2230754" h="2933700">
                <a:moveTo>
                  <a:pt x="25514" y="2844800"/>
                </a:moveTo>
                <a:lnTo>
                  <a:pt x="11163" y="2844800"/>
                </a:lnTo>
                <a:lnTo>
                  <a:pt x="8610" y="2832100"/>
                </a:lnTo>
                <a:lnTo>
                  <a:pt x="22796" y="2832100"/>
                </a:lnTo>
                <a:lnTo>
                  <a:pt x="25514" y="2844800"/>
                </a:lnTo>
                <a:close/>
              </a:path>
              <a:path w="2230754" h="2933700">
                <a:moveTo>
                  <a:pt x="2219223" y="2844800"/>
                </a:moveTo>
                <a:lnTo>
                  <a:pt x="2204872" y="2844800"/>
                </a:lnTo>
                <a:lnTo>
                  <a:pt x="2207590" y="2832100"/>
                </a:lnTo>
                <a:lnTo>
                  <a:pt x="2221776" y="2832100"/>
                </a:lnTo>
                <a:lnTo>
                  <a:pt x="2219223" y="2844800"/>
                </a:lnTo>
                <a:close/>
              </a:path>
              <a:path w="2230754" h="2933700">
                <a:moveTo>
                  <a:pt x="31495" y="2857500"/>
                </a:moveTo>
                <a:lnTo>
                  <a:pt x="17144" y="2857500"/>
                </a:lnTo>
                <a:lnTo>
                  <a:pt x="14008" y="2844800"/>
                </a:lnTo>
                <a:lnTo>
                  <a:pt x="28219" y="2844800"/>
                </a:lnTo>
                <a:lnTo>
                  <a:pt x="31495" y="2857500"/>
                </a:lnTo>
                <a:close/>
              </a:path>
              <a:path w="2230754" h="2933700">
                <a:moveTo>
                  <a:pt x="2213241" y="2857500"/>
                </a:moveTo>
                <a:lnTo>
                  <a:pt x="2198890" y="2857500"/>
                </a:lnTo>
                <a:lnTo>
                  <a:pt x="2202154" y="2844800"/>
                </a:lnTo>
                <a:lnTo>
                  <a:pt x="2216378" y="2844800"/>
                </a:lnTo>
                <a:lnTo>
                  <a:pt x="2213241" y="2857500"/>
                </a:lnTo>
                <a:close/>
              </a:path>
              <a:path w="2230754" h="2933700">
                <a:moveTo>
                  <a:pt x="42316" y="2870200"/>
                </a:moveTo>
                <a:lnTo>
                  <a:pt x="24256" y="2870200"/>
                </a:lnTo>
                <a:lnTo>
                  <a:pt x="20561" y="2857500"/>
                </a:lnTo>
                <a:lnTo>
                  <a:pt x="38290" y="2857500"/>
                </a:lnTo>
                <a:lnTo>
                  <a:pt x="42316" y="2870200"/>
                </a:lnTo>
                <a:close/>
              </a:path>
              <a:path w="2230754" h="2933700">
                <a:moveTo>
                  <a:pt x="2206129" y="2870200"/>
                </a:moveTo>
                <a:lnTo>
                  <a:pt x="2188070" y="2870200"/>
                </a:lnTo>
                <a:lnTo>
                  <a:pt x="2192096" y="2857500"/>
                </a:lnTo>
                <a:lnTo>
                  <a:pt x="2209825" y="2857500"/>
                </a:lnTo>
                <a:lnTo>
                  <a:pt x="2206129" y="2870200"/>
                </a:lnTo>
                <a:close/>
              </a:path>
              <a:path w="2230754" h="2933700">
                <a:moveTo>
                  <a:pt x="50673" y="2882900"/>
                </a:moveTo>
                <a:lnTo>
                  <a:pt x="36880" y="2882900"/>
                </a:lnTo>
                <a:lnTo>
                  <a:pt x="32423" y="2870200"/>
                </a:lnTo>
                <a:lnTo>
                  <a:pt x="46177" y="2870200"/>
                </a:lnTo>
                <a:lnTo>
                  <a:pt x="50673" y="2882900"/>
                </a:lnTo>
                <a:close/>
              </a:path>
              <a:path w="2230754" h="2933700">
                <a:moveTo>
                  <a:pt x="2193505" y="2882900"/>
                </a:moveTo>
                <a:lnTo>
                  <a:pt x="2179713" y="2882900"/>
                </a:lnTo>
                <a:lnTo>
                  <a:pt x="2184209" y="2870200"/>
                </a:lnTo>
                <a:lnTo>
                  <a:pt x="2197963" y="2870200"/>
                </a:lnTo>
                <a:lnTo>
                  <a:pt x="2193505" y="2882900"/>
                </a:lnTo>
                <a:close/>
              </a:path>
              <a:path w="2230754" h="2933700">
                <a:moveTo>
                  <a:pt x="69824" y="2895600"/>
                </a:moveTo>
                <a:lnTo>
                  <a:pt x="46520" y="2895600"/>
                </a:lnTo>
                <a:lnTo>
                  <a:pt x="41579" y="2882900"/>
                </a:lnTo>
                <a:lnTo>
                  <a:pt x="64515" y="2882900"/>
                </a:lnTo>
                <a:lnTo>
                  <a:pt x="69824" y="2895600"/>
                </a:lnTo>
                <a:close/>
              </a:path>
              <a:path w="2230754" h="2933700">
                <a:moveTo>
                  <a:pt x="2183866" y="2895600"/>
                </a:moveTo>
                <a:lnTo>
                  <a:pt x="2160549" y="2895600"/>
                </a:lnTo>
                <a:lnTo>
                  <a:pt x="2165870" y="2882900"/>
                </a:lnTo>
                <a:lnTo>
                  <a:pt x="2188794" y="2882900"/>
                </a:lnTo>
                <a:lnTo>
                  <a:pt x="2183866" y="2895600"/>
                </a:lnTo>
                <a:close/>
              </a:path>
              <a:path w="2230754" h="2933700">
                <a:moveTo>
                  <a:pt x="86080" y="2908300"/>
                </a:moveTo>
                <a:lnTo>
                  <a:pt x="62598" y="2908300"/>
                </a:lnTo>
                <a:lnTo>
                  <a:pt x="57023" y="2895600"/>
                </a:lnTo>
                <a:lnTo>
                  <a:pt x="80225" y="2895600"/>
                </a:lnTo>
                <a:lnTo>
                  <a:pt x="86080" y="2908300"/>
                </a:lnTo>
                <a:close/>
              </a:path>
              <a:path w="2230754" h="2933700">
                <a:moveTo>
                  <a:pt x="91808" y="2908300"/>
                </a:moveTo>
                <a:lnTo>
                  <a:pt x="86080" y="2908300"/>
                </a:lnTo>
                <a:lnTo>
                  <a:pt x="85801" y="2895600"/>
                </a:lnTo>
                <a:lnTo>
                  <a:pt x="91808" y="2908300"/>
                </a:lnTo>
                <a:close/>
              </a:path>
              <a:path w="2230754" h="2933700">
                <a:moveTo>
                  <a:pt x="2144306" y="2908300"/>
                </a:moveTo>
                <a:lnTo>
                  <a:pt x="2138578" y="2908300"/>
                </a:lnTo>
                <a:lnTo>
                  <a:pt x="2144585" y="2895600"/>
                </a:lnTo>
                <a:lnTo>
                  <a:pt x="2144306" y="2908300"/>
                </a:lnTo>
                <a:close/>
              </a:path>
              <a:path w="2230754" h="2933700">
                <a:moveTo>
                  <a:pt x="2167788" y="2908300"/>
                </a:moveTo>
                <a:lnTo>
                  <a:pt x="2144306" y="2908300"/>
                </a:lnTo>
                <a:lnTo>
                  <a:pt x="2150160" y="2895600"/>
                </a:lnTo>
                <a:lnTo>
                  <a:pt x="2173363" y="2895600"/>
                </a:lnTo>
                <a:lnTo>
                  <a:pt x="2167788" y="2908300"/>
                </a:lnTo>
                <a:close/>
              </a:path>
              <a:path w="2230754" h="2933700">
                <a:moveTo>
                  <a:pt x="142138" y="2921000"/>
                </a:moveTo>
                <a:lnTo>
                  <a:pt x="86715" y="2921000"/>
                </a:lnTo>
                <a:lnTo>
                  <a:pt x="80429" y="2908300"/>
                </a:lnTo>
                <a:lnTo>
                  <a:pt x="135166" y="2908300"/>
                </a:lnTo>
                <a:lnTo>
                  <a:pt x="142138" y="2921000"/>
                </a:lnTo>
                <a:close/>
              </a:path>
              <a:path w="2230754" h="2933700">
                <a:moveTo>
                  <a:pt x="2143671" y="2921000"/>
                </a:moveTo>
                <a:lnTo>
                  <a:pt x="2088235" y="2921000"/>
                </a:lnTo>
                <a:lnTo>
                  <a:pt x="2095220" y="2908300"/>
                </a:lnTo>
                <a:lnTo>
                  <a:pt x="2149957" y="2908300"/>
                </a:lnTo>
                <a:lnTo>
                  <a:pt x="2143671" y="2921000"/>
                </a:lnTo>
                <a:close/>
              </a:path>
              <a:path w="2230754" h="2933700">
                <a:moveTo>
                  <a:pt x="2088476" y="2933700"/>
                </a:moveTo>
                <a:lnTo>
                  <a:pt x="141909" y="2933700"/>
                </a:lnTo>
                <a:lnTo>
                  <a:pt x="134683" y="2921000"/>
                </a:lnTo>
                <a:lnTo>
                  <a:pt x="2095703" y="2921000"/>
                </a:lnTo>
                <a:lnTo>
                  <a:pt x="2088476" y="293370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51760" y="2751239"/>
            <a:ext cx="1447571" cy="14478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19889" y="2719489"/>
            <a:ext cx="1511300" cy="1511300"/>
          </a:xfrm>
          <a:custGeom>
            <a:avLst/>
            <a:gdLst/>
            <a:ahLst/>
            <a:cxnLst/>
            <a:rect l="l" t="t" r="r" b="b"/>
            <a:pathLst>
              <a:path w="1511300" h="1511300">
                <a:moveTo>
                  <a:pt x="907789" y="12699"/>
                </a:moveTo>
                <a:lnTo>
                  <a:pt x="603281" y="12699"/>
                </a:lnTo>
                <a:lnTo>
                  <a:pt x="621811" y="0"/>
                </a:lnTo>
                <a:lnTo>
                  <a:pt x="889260" y="0"/>
                </a:lnTo>
                <a:lnTo>
                  <a:pt x="907789" y="12699"/>
                </a:lnTo>
                <a:close/>
              </a:path>
              <a:path w="1511300" h="1511300">
                <a:moveTo>
                  <a:pt x="962386" y="25399"/>
                </a:moveTo>
                <a:lnTo>
                  <a:pt x="548684" y="25399"/>
                </a:lnTo>
                <a:lnTo>
                  <a:pt x="566705" y="12699"/>
                </a:lnTo>
                <a:lnTo>
                  <a:pt x="944365" y="12699"/>
                </a:lnTo>
                <a:lnTo>
                  <a:pt x="962386" y="25399"/>
                </a:lnTo>
                <a:close/>
              </a:path>
              <a:path w="1511300" h="1511300">
                <a:moveTo>
                  <a:pt x="997896" y="38099"/>
                </a:moveTo>
                <a:lnTo>
                  <a:pt x="513187" y="38099"/>
                </a:lnTo>
                <a:lnTo>
                  <a:pt x="530840" y="25399"/>
                </a:lnTo>
                <a:lnTo>
                  <a:pt x="980230" y="25399"/>
                </a:lnTo>
                <a:lnTo>
                  <a:pt x="997896" y="38099"/>
                </a:lnTo>
                <a:close/>
              </a:path>
              <a:path w="1511300" h="1511300">
                <a:moveTo>
                  <a:pt x="1032617" y="50799"/>
                </a:moveTo>
                <a:lnTo>
                  <a:pt x="478453" y="50799"/>
                </a:lnTo>
                <a:lnTo>
                  <a:pt x="495712" y="38099"/>
                </a:lnTo>
                <a:lnTo>
                  <a:pt x="1015358" y="38099"/>
                </a:lnTo>
                <a:lnTo>
                  <a:pt x="1032617" y="50799"/>
                </a:lnTo>
                <a:close/>
              </a:path>
              <a:path w="1511300" h="1511300">
                <a:moveTo>
                  <a:pt x="1066526" y="63499"/>
                </a:moveTo>
                <a:lnTo>
                  <a:pt x="444544" y="63499"/>
                </a:lnTo>
                <a:lnTo>
                  <a:pt x="461397" y="50799"/>
                </a:lnTo>
                <a:lnTo>
                  <a:pt x="1049686" y="50799"/>
                </a:lnTo>
                <a:lnTo>
                  <a:pt x="1066526" y="63499"/>
                </a:lnTo>
                <a:close/>
              </a:path>
              <a:path w="1511300" h="1511300">
                <a:moveTo>
                  <a:pt x="565651" y="88899"/>
                </a:moveTo>
                <a:lnTo>
                  <a:pt x="395319" y="88899"/>
                </a:lnTo>
                <a:lnTo>
                  <a:pt x="411499" y="76199"/>
                </a:lnTo>
                <a:lnTo>
                  <a:pt x="427907" y="63499"/>
                </a:lnTo>
                <a:lnTo>
                  <a:pt x="633368" y="63499"/>
                </a:lnTo>
                <a:lnTo>
                  <a:pt x="615613" y="76199"/>
                </a:lnTo>
                <a:lnTo>
                  <a:pt x="582910" y="76199"/>
                </a:lnTo>
                <a:lnTo>
                  <a:pt x="565651" y="88899"/>
                </a:lnTo>
                <a:close/>
              </a:path>
              <a:path w="1511300" h="1511300">
                <a:moveTo>
                  <a:pt x="1115752" y="88899"/>
                </a:moveTo>
                <a:lnTo>
                  <a:pt x="945419" y="88899"/>
                </a:lnTo>
                <a:lnTo>
                  <a:pt x="928160" y="76199"/>
                </a:lnTo>
                <a:lnTo>
                  <a:pt x="895457" y="76199"/>
                </a:lnTo>
                <a:lnTo>
                  <a:pt x="877703" y="63499"/>
                </a:lnTo>
                <a:lnTo>
                  <a:pt x="1083163" y="63499"/>
                </a:lnTo>
                <a:lnTo>
                  <a:pt x="1099572" y="76199"/>
                </a:lnTo>
                <a:lnTo>
                  <a:pt x="1115752" y="88899"/>
                </a:lnTo>
                <a:close/>
              </a:path>
              <a:path w="1511300" h="1511300">
                <a:moveTo>
                  <a:pt x="455123" y="126999"/>
                </a:moveTo>
                <a:lnTo>
                  <a:pt x="333025" y="126999"/>
                </a:lnTo>
                <a:lnTo>
                  <a:pt x="348227" y="114299"/>
                </a:lnTo>
                <a:lnTo>
                  <a:pt x="363683" y="101599"/>
                </a:lnTo>
                <a:lnTo>
                  <a:pt x="379380" y="88899"/>
                </a:lnTo>
                <a:lnTo>
                  <a:pt x="533901" y="88899"/>
                </a:lnTo>
                <a:lnTo>
                  <a:pt x="517175" y="101599"/>
                </a:lnTo>
                <a:lnTo>
                  <a:pt x="502113" y="101599"/>
                </a:lnTo>
                <a:lnTo>
                  <a:pt x="485768" y="114299"/>
                </a:lnTo>
                <a:lnTo>
                  <a:pt x="471049" y="114299"/>
                </a:lnTo>
                <a:lnTo>
                  <a:pt x="455123" y="126999"/>
                </a:lnTo>
                <a:close/>
              </a:path>
              <a:path w="1511300" h="1511300">
                <a:moveTo>
                  <a:pt x="1178058" y="126999"/>
                </a:moveTo>
                <a:lnTo>
                  <a:pt x="1055947" y="126999"/>
                </a:lnTo>
                <a:lnTo>
                  <a:pt x="1040022" y="114299"/>
                </a:lnTo>
                <a:lnTo>
                  <a:pt x="1025302" y="114299"/>
                </a:lnTo>
                <a:lnTo>
                  <a:pt x="1008970" y="101599"/>
                </a:lnTo>
                <a:lnTo>
                  <a:pt x="993895" y="101599"/>
                </a:lnTo>
                <a:lnTo>
                  <a:pt x="977169" y="88899"/>
                </a:lnTo>
                <a:lnTo>
                  <a:pt x="1131690" y="88899"/>
                </a:lnTo>
                <a:lnTo>
                  <a:pt x="1147400" y="101599"/>
                </a:lnTo>
                <a:lnTo>
                  <a:pt x="1162856" y="114299"/>
                </a:lnTo>
                <a:lnTo>
                  <a:pt x="1178058" y="126999"/>
                </a:lnTo>
                <a:close/>
              </a:path>
              <a:path w="1511300" h="1511300">
                <a:moveTo>
                  <a:pt x="440797" y="1371600"/>
                </a:moveTo>
                <a:lnTo>
                  <a:pt x="318077" y="1371600"/>
                </a:lnTo>
                <a:lnTo>
                  <a:pt x="303396" y="1358900"/>
                </a:lnTo>
                <a:lnTo>
                  <a:pt x="274859" y="1333500"/>
                </a:lnTo>
                <a:lnTo>
                  <a:pt x="234168" y="1295400"/>
                </a:lnTo>
                <a:lnTo>
                  <a:pt x="196195" y="1257300"/>
                </a:lnTo>
                <a:lnTo>
                  <a:pt x="161067" y="1219200"/>
                </a:lnTo>
                <a:lnTo>
                  <a:pt x="139312" y="1181100"/>
                </a:lnTo>
                <a:lnTo>
                  <a:pt x="128949" y="1168400"/>
                </a:lnTo>
                <a:lnTo>
                  <a:pt x="118941" y="1155700"/>
                </a:lnTo>
                <a:lnTo>
                  <a:pt x="109302" y="1143000"/>
                </a:lnTo>
                <a:lnTo>
                  <a:pt x="100018" y="1130300"/>
                </a:lnTo>
                <a:lnTo>
                  <a:pt x="91103" y="1104900"/>
                </a:lnTo>
                <a:lnTo>
                  <a:pt x="82569" y="1092200"/>
                </a:lnTo>
                <a:lnTo>
                  <a:pt x="74415" y="1079500"/>
                </a:lnTo>
                <a:lnTo>
                  <a:pt x="66643" y="1054100"/>
                </a:lnTo>
                <a:lnTo>
                  <a:pt x="59277" y="1041400"/>
                </a:lnTo>
                <a:lnTo>
                  <a:pt x="52304" y="1028700"/>
                </a:lnTo>
                <a:lnTo>
                  <a:pt x="45739" y="1003300"/>
                </a:lnTo>
                <a:lnTo>
                  <a:pt x="39592" y="990600"/>
                </a:lnTo>
                <a:lnTo>
                  <a:pt x="33851" y="977900"/>
                </a:lnTo>
                <a:lnTo>
                  <a:pt x="28543" y="952500"/>
                </a:lnTo>
                <a:lnTo>
                  <a:pt x="23666" y="939800"/>
                </a:lnTo>
                <a:lnTo>
                  <a:pt x="19234" y="914400"/>
                </a:lnTo>
                <a:lnTo>
                  <a:pt x="15233" y="901700"/>
                </a:lnTo>
                <a:lnTo>
                  <a:pt x="11677" y="889000"/>
                </a:lnTo>
                <a:lnTo>
                  <a:pt x="8578" y="863600"/>
                </a:lnTo>
                <a:lnTo>
                  <a:pt x="5949" y="850900"/>
                </a:lnTo>
                <a:lnTo>
                  <a:pt x="3778" y="825500"/>
                </a:lnTo>
                <a:lnTo>
                  <a:pt x="2076" y="812800"/>
                </a:lnTo>
                <a:lnTo>
                  <a:pt x="857" y="787400"/>
                </a:lnTo>
                <a:lnTo>
                  <a:pt x="120" y="774700"/>
                </a:lnTo>
                <a:lnTo>
                  <a:pt x="0" y="736600"/>
                </a:lnTo>
                <a:lnTo>
                  <a:pt x="120" y="723900"/>
                </a:lnTo>
                <a:lnTo>
                  <a:pt x="857" y="711200"/>
                </a:lnTo>
                <a:lnTo>
                  <a:pt x="2076" y="685800"/>
                </a:lnTo>
                <a:lnTo>
                  <a:pt x="3778" y="673100"/>
                </a:lnTo>
                <a:lnTo>
                  <a:pt x="5949" y="647700"/>
                </a:lnTo>
                <a:lnTo>
                  <a:pt x="8578" y="635000"/>
                </a:lnTo>
                <a:lnTo>
                  <a:pt x="11677" y="609600"/>
                </a:lnTo>
                <a:lnTo>
                  <a:pt x="15233" y="596900"/>
                </a:lnTo>
                <a:lnTo>
                  <a:pt x="19234" y="584200"/>
                </a:lnTo>
                <a:lnTo>
                  <a:pt x="23666" y="558800"/>
                </a:lnTo>
                <a:lnTo>
                  <a:pt x="28543" y="546100"/>
                </a:lnTo>
                <a:lnTo>
                  <a:pt x="33851" y="520699"/>
                </a:lnTo>
                <a:lnTo>
                  <a:pt x="39592" y="507999"/>
                </a:lnTo>
                <a:lnTo>
                  <a:pt x="45739" y="495299"/>
                </a:lnTo>
                <a:lnTo>
                  <a:pt x="52304" y="469899"/>
                </a:lnTo>
                <a:lnTo>
                  <a:pt x="59277" y="457199"/>
                </a:lnTo>
                <a:lnTo>
                  <a:pt x="66643" y="444499"/>
                </a:lnTo>
                <a:lnTo>
                  <a:pt x="74415" y="419099"/>
                </a:lnTo>
                <a:lnTo>
                  <a:pt x="82569" y="406399"/>
                </a:lnTo>
                <a:lnTo>
                  <a:pt x="91103" y="393699"/>
                </a:lnTo>
                <a:lnTo>
                  <a:pt x="100018" y="368299"/>
                </a:lnTo>
                <a:lnTo>
                  <a:pt x="109302" y="355599"/>
                </a:lnTo>
                <a:lnTo>
                  <a:pt x="118941" y="342899"/>
                </a:lnTo>
                <a:lnTo>
                  <a:pt x="128949" y="330199"/>
                </a:lnTo>
                <a:lnTo>
                  <a:pt x="139312" y="317499"/>
                </a:lnTo>
                <a:lnTo>
                  <a:pt x="150018" y="292099"/>
                </a:lnTo>
                <a:lnTo>
                  <a:pt x="184156" y="253999"/>
                </a:lnTo>
                <a:lnTo>
                  <a:pt x="221202" y="215899"/>
                </a:lnTo>
                <a:lnTo>
                  <a:pt x="261004" y="177799"/>
                </a:lnTo>
                <a:lnTo>
                  <a:pt x="303396" y="139699"/>
                </a:lnTo>
                <a:lnTo>
                  <a:pt x="318077" y="126999"/>
                </a:lnTo>
                <a:lnTo>
                  <a:pt x="440797" y="126999"/>
                </a:lnTo>
                <a:lnTo>
                  <a:pt x="425291" y="139699"/>
                </a:lnTo>
                <a:lnTo>
                  <a:pt x="425977" y="139699"/>
                </a:lnTo>
                <a:lnTo>
                  <a:pt x="410698" y="152399"/>
                </a:lnTo>
                <a:lnTo>
                  <a:pt x="396982" y="152399"/>
                </a:lnTo>
                <a:lnTo>
                  <a:pt x="382174" y="165099"/>
                </a:lnTo>
                <a:lnTo>
                  <a:pt x="382809" y="165099"/>
                </a:lnTo>
                <a:lnTo>
                  <a:pt x="368255" y="177799"/>
                </a:lnTo>
                <a:lnTo>
                  <a:pt x="368877" y="177799"/>
                </a:lnTo>
                <a:lnTo>
                  <a:pt x="354564" y="190499"/>
                </a:lnTo>
                <a:lnTo>
                  <a:pt x="341725" y="190499"/>
                </a:lnTo>
                <a:lnTo>
                  <a:pt x="327920" y="203199"/>
                </a:lnTo>
                <a:lnTo>
                  <a:pt x="328517" y="203199"/>
                </a:lnTo>
                <a:lnTo>
                  <a:pt x="314979" y="215899"/>
                </a:lnTo>
                <a:lnTo>
                  <a:pt x="315563" y="215899"/>
                </a:lnTo>
                <a:lnTo>
                  <a:pt x="302291" y="228599"/>
                </a:lnTo>
                <a:lnTo>
                  <a:pt x="302863" y="228599"/>
                </a:lnTo>
                <a:lnTo>
                  <a:pt x="289871" y="241299"/>
                </a:lnTo>
                <a:lnTo>
                  <a:pt x="290429" y="241299"/>
                </a:lnTo>
                <a:lnTo>
                  <a:pt x="277717" y="253999"/>
                </a:lnTo>
                <a:lnTo>
                  <a:pt x="266376" y="253999"/>
                </a:lnTo>
                <a:lnTo>
                  <a:pt x="254247" y="266699"/>
                </a:lnTo>
                <a:lnTo>
                  <a:pt x="254768" y="266699"/>
                </a:lnTo>
                <a:lnTo>
                  <a:pt x="242931" y="279399"/>
                </a:lnTo>
                <a:lnTo>
                  <a:pt x="243439" y="279399"/>
                </a:lnTo>
                <a:lnTo>
                  <a:pt x="231908" y="292099"/>
                </a:lnTo>
                <a:lnTo>
                  <a:pt x="232403" y="292099"/>
                </a:lnTo>
                <a:lnTo>
                  <a:pt x="221176" y="304799"/>
                </a:lnTo>
                <a:lnTo>
                  <a:pt x="221659" y="304799"/>
                </a:lnTo>
                <a:lnTo>
                  <a:pt x="210762" y="317499"/>
                </a:lnTo>
                <a:lnTo>
                  <a:pt x="211232" y="317499"/>
                </a:lnTo>
                <a:lnTo>
                  <a:pt x="200640" y="330199"/>
                </a:lnTo>
                <a:lnTo>
                  <a:pt x="201098" y="330199"/>
                </a:lnTo>
                <a:lnTo>
                  <a:pt x="190836" y="342899"/>
                </a:lnTo>
                <a:lnTo>
                  <a:pt x="191281" y="342899"/>
                </a:lnTo>
                <a:lnTo>
                  <a:pt x="181362" y="368299"/>
                </a:lnTo>
                <a:lnTo>
                  <a:pt x="181781" y="368299"/>
                </a:lnTo>
                <a:lnTo>
                  <a:pt x="172192" y="380999"/>
                </a:lnTo>
                <a:lnTo>
                  <a:pt x="172612" y="380999"/>
                </a:lnTo>
                <a:lnTo>
                  <a:pt x="163366" y="393699"/>
                </a:lnTo>
                <a:lnTo>
                  <a:pt x="163760" y="393699"/>
                </a:lnTo>
                <a:lnTo>
                  <a:pt x="154870" y="406399"/>
                </a:lnTo>
                <a:lnTo>
                  <a:pt x="155251" y="406399"/>
                </a:lnTo>
                <a:lnTo>
                  <a:pt x="146716" y="419099"/>
                </a:lnTo>
                <a:lnTo>
                  <a:pt x="147085" y="419099"/>
                </a:lnTo>
                <a:lnTo>
                  <a:pt x="138906" y="431799"/>
                </a:lnTo>
                <a:lnTo>
                  <a:pt x="139261" y="431799"/>
                </a:lnTo>
                <a:lnTo>
                  <a:pt x="131451" y="444499"/>
                </a:lnTo>
                <a:lnTo>
                  <a:pt x="131781" y="444499"/>
                </a:lnTo>
                <a:lnTo>
                  <a:pt x="124352" y="469899"/>
                </a:lnTo>
                <a:lnTo>
                  <a:pt x="124669" y="469899"/>
                </a:lnTo>
                <a:lnTo>
                  <a:pt x="117608" y="482599"/>
                </a:lnTo>
                <a:lnTo>
                  <a:pt x="117913" y="482599"/>
                </a:lnTo>
                <a:lnTo>
                  <a:pt x="111232" y="495299"/>
                </a:lnTo>
                <a:lnTo>
                  <a:pt x="111525" y="495299"/>
                </a:lnTo>
                <a:lnTo>
                  <a:pt x="105238" y="507999"/>
                </a:lnTo>
                <a:lnTo>
                  <a:pt x="105505" y="507999"/>
                </a:lnTo>
                <a:lnTo>
                  <a:pt x="102558" y="520699"/>
                </a:lnTo>
                <a:lnTo>
                  <a:pt x="99866" y="520699"/>
                </a:lnTo>
                <a:lnTo>
                  <a:pt x="94380" y="546100"/>
                </a:lnTo>
                <a:lnTo>
                  <a:pt x="94608" y="546100"/>
                </a:lnTo>
                <a:lnTo>
                  <a:pt x="89528" y="558800"/>
                </a:lnTo>
                <a:lnTo>
                  <a:pt x="89744" y="558800"/>
                </a:lnTo>
                <a:lnTo>
                  <a:pt x="85070" y="571500"/>
                </a:lnTo>
                <a:lnTo>
                  <a:pt x="85261" y="571500"/>
                </a:lnTo>
                <a:lnTo>
                  <a:pt x="81019" y="596900"/>
                </a:lnTo>
                <a:lnTo>
                  <a:pt x="81197" y="596900"/>
                </a:lnTo>
                <a:lnTo>
                  <a:pt x="77362" y="609600"/>
                </a:lnTo>
                <a:lnTo>
                  <a:pt x="77527" y="609600"/>
                </a:lnTo>
                <a:lnTo>
                  <a:pt x="74123" y="622300"/>
                </a:lnTo>
                <a:lnTo>
                  <a:pt x="74263" y="622300"/>
                </a:lnTo>
                <a:lnTo>
                  <a:pt x="71291" y="647700"/>
                </a:lnTo>
                <a:lnTo>
                  <a:pt x="68891" y="660400"/>
                </a:lnTo>
                <a:lnTo>
                  <a:pt x="66909" y="673100"/>
                </a:lnTo>
                <a:lnTo>
                  <a:pt x="65373" y="698500"/>
                </a:lnTo>
                <a:lnTo>
                  <a:pt x="64255" y="711200"/>
                </a:lnTo>
                <a:lnTo>
                  <a:pt x="63595" y="736600"/>
                </a:lnTo>
                <a:lnTo>
                  <a:pt x="63379" y="749300"/>
                </a:lnTo>
                <a:lnTo>
                  <a:pt x="63620" y="762000"/>
                </a:lnTo>
                <a:lnTo>
                  <a:pt x="64306" y="787400"/>
                </a:lnTo>
                <a:lnTo>
                  <a:pt x="65424" y="800100"/>
                </a:lnTo>
                <a:lnTo>
                  <a:pt x="66998" y="825500"/>
                </a:lnTo>
                <a:lnTo>
                  <a:pt x="68992" y="838200"/>
                </a:lnTo>
                <a:lnTo>
                  <a:pt x="71418" y="850900"/>
                </a:lnTo>
                <a:lnTo>
                  <a:pt x="74263" y="876300"/>
                </a:lnTo>
                <a:lnTo>
                  <a:pt x="74123" y="876300"/>
                </a:lnTo>
                <a:lnTo>
                  <a:pt x="77527" y="889000"/>
                </a:lnTo>
                <a:lnTo>
                  <a:pt x="77362" y="889000"/>
                </a:lnTo>
                <a:lnTo>
                  <a:pt x="81197" y="901700"/>
                </a:lnTo>
                <a:lnTo>
                  <a:pt x="81019" y="901700"/>
                </a:lnTo>
                <a:lnTo>
                  <a:pt x="85261" y="927100"/>
                </a:lnTo>
                <a:lnTo>
                  <a:pt x="85070" y="927100"/>
                </a:lnTo>
                <a:lnTo>
                  <a:pt x="89744" y="939800"/>
                </a:lnTo>
                <a:lnTo>
                  <a:pt x="89528" y="939800"/>
                </a:lnTo>
                <a:lnTo>
                  <a:pt x="94608" y="952500"/>
                </a:lnTo>
                <a:lnTo>
                  <a:pt x="94380" y="952500"/>
                </a:lnTo>
                <a:lnTo>
                  <a:pt x="99866" y="977900"/>
                </a:lnTo>
                <a:lnTo>
                  <a:pt x="102558" y="977900"/>
                </a:lnTo>
                <a:lnTo>
                  <a:pt x="105505" y="990600"/>
                </a:lnTo>
                <a:lnTo>
                  <a:pt x="105238" y="990600"/>
                </a:lnTo>
                <a:lnTo>
                  <a:pt x="111525" y="1003300"/>
                </a:lnTo>
                <a:lnTo>
                  <a:pt x="111232" y="1003300"/>
                </a:lnTo>
                <a:lnTo>
                  <a:pt x="117913" y="1016000"/>
                </a:lnTo>
                <a:lnTo>
                  <a:pt x="117608" y="1016000"/>
                </a:lnTo>
                <a:lnTo>
                  <a:pt x="124669" y="1028700"/>
                </a:lnTo>
                <a:lnTo>
                  <a:pt x="124352" y="1028700"/>
                </a:lnTo>
                <a:lnTo>
                  <a:pt x="131781" y="1054100"/>
                </a:lnTo>
                <a:lnTo>
                  <a:pt x="131451" y="1054100"/>
                </a:lnTo>
                <a:lnTo>
                  <a:pt x="139261" y="1066800"/>
                </a:lnTo>
                <a:lnTo>
                  <a:pt x="138906" y="1066800"/>
                </a:lnTo>
                <a:lnTo>
                  <a:pt x="147085" y="1079500"/>
                </a:lnTo>
                <a:lnTo>
                  <a:pt x="146716" y="1079500"/>
                </a:lnTo>
                <a:lnTo>
                  <a:pt x="155251" y="1092200"/>
                </a:lnTo>
                <a:lnTo>
                  <a:pt x="154870" y="1092200"/>
                </a:lnTo>
                <a:lnTo>
                  <a:pt x="163760" y="1104900"/>
                </a:lnTo>
                <a:lnTo>
                  <a:pt x="163366" y="1104900"/>
                </a:lnTo>
                <a:lnTo>
                  <a:pt x="172612" y="1117600"/>
                </a:lnTo>
                <a:lnTo>
                  <a:pt x="172192" y="1117600"/>
                </a:lnTo>
                <a:lnTo>
                  <a:pt x="181781" y="1130300"/>
                </a:lnTo>
                <a:lnTo>
                  <a:pt x="181362" y="1130300"/>
                </a:lnTo>
                <a:lnTo>
                  <a:pt x="191281" y="1155700"/>
                </a:lnTo>
                <a:lnTo>
                  <a:pt x="190836" y="1155700"/>
                </a:lnTo>
                <a:lnTo>
                  <a:pt x="201098" y="1168400"/>
                </a:lnTo>
                <a:lnTo>
                  <a:pt x="200640" y="1168400"/>
                </a:lnTo>
                <a:lnTo>
                  <a:pt x="211232" y="1181100"/>
                </a:lnTo>
                <a:lnTo>
                  <a:pt x="210762" y="1181100"/>
                </a:lnTo>
                <a:lnTo>
                  <a:pt x="221659" y="1193800"/>
                </a:lnTo>
                <a:lnTo>
                  <a:pt x="221176" y="1193800"/>
                </a:lnTo>
                <a:lnTo>
                  <a:pt x="232403" y="1206500"/>
                </a:lnTo>
                <a:lnTo>
                  <a:pt x="231908" y="1206500"/>
                </a:lnTo>
                <a:lnTo>
                  <a:pt x="243439" y="1219200"/>
                </a:lnTo>
                <a:lnTo>
                  <a:pt x="242931" y="1219200"/>
                </a:lnTo>
                <a:lnTo>
                  <a:pt x="254768" y="1231900"/>
                </a:lnTo>
                <a:lnTo>
                  <a:pt x="254247" y="1231900"/>
                </a:lnTo>
                <a:lnTo>
                  <a:pt x="266376" y="1244600"/>
                </a:lnTo>
                <a:lnTo>
                  <a:pt x="277717" y="1244600"/>
                </a:lnTo>
                <a:lnTo>
                  <a:pt x="290429" y="1257300"/>
                </a:lnTo>
                <a:lnTo>
                  <a:pt x="289871" y="1257300"/>
                </a:lnTo>
                <a:lnTo>
                  <a:pt x="302863" y="1270000"/>
                </a:lnTo>
                <a:lnTo>
                  <a:pt x="302291" y="1270000"/>
                </a:lnTo>
                <a:lnTo>
                  <a:pt x="315563" y="1282700"/>
                </a:lnTo>
                <a:lnTo>
                  <a:pt x="314979" y="1282700"/>
                </a:lnTo>
                <a:lnTo>
                  <a:pt x="328517" y="1295400"/>
                </a:lnTo>
                <a:lnTo>
                  <a:pt x="327920" y="1295400"/>
                </a:lnTo>
                <a:lnTo>
                  <a:pt x="341725" y="1308100"/>
                </a:lnTo>
                <a:lnTo>
                  <a:pt x="354564" y="1308100"/>
                </a:lnTo>
                <a:lnTo>
                  <a:pt x="368877" y="1320800"/>
                </a:lnTo>
                <a:lnTo>
                  <a:pt x="368255" y="1320800"/>
                </a:lnTo>
                <a:lnTo>
                  <a:pt x="382809" y="1333500"/>
                </a:lnTo>
                <a:lnTo>
                  <a:pt x="382174" y="1333500"/>
                </a:lnTo>
                <a:lnTo>
                  <a:pt x="396982" y="1346200"/>
                </a:lnTo>
                <a:lnTo>
                  <a:pt x="410698" y="1346200"/>
                </a:lnTo>
                <a:lnTo>
                  <a:pt x="425977" y="1358900"/>
                </a:lnTo>
                <a:lnTo>
                  <a:pt x="425291" y="1358900"/>
                </a:lnTo>
                <a:lnTo>
                  <a:pt x="440797" y="1371600"/>
                </a:lnTo>
                <a:close/>
              </a:path>
              <a:path w="1511300" h="1511300">
                <a:moveTo>
                  <a:pt x="1411458" y="533400"/>
                </a:moveTo>
                <a:lnTo>
                  <a:pt x="1405566" y="507999"/>
                </a:lnTo>
                <a:lnTo>
                  <a:pt x="1405832" y="507999"/>
                </a:lnTo>
                <a:lnTo>
                  <a:pt x="1399546" y="495299"/>
                </a:lnTo>
                <a:lnTo>
                  <a:pt x="1399838" y="495299"/>
                </a:lnTo>
                <a:lnTo>
                  <a:pt x="1393158" y="482599"/>
                </a:lnTo>
                <a:lnTo>
                  <a:pt x="1393463" y="482599"/>
                </a:lnTo>
                <a:lnTo>
                  <a:pt x="1386401" y="469899"/>
                </a:lnTo>
                <a:lnTo>
                  <a:pt x="1386719" y="469899"/>
                </a:lnTo>
                <a:lnTo>
                  <a:pt x="1379289" y="444499"/>
                </a:lnTo>
                <a:lnTo>
                  <a:pt x="1379620" y="444499"/>
                </a:lnTo>
                <a:lnTo>
                  <a:pt x="1371809" y="431799"/>
                </a:lnTo>
                <a:lnTo>
                  <a:pt x="1372165" y="431799"/>
                </a:lnTo>
                <a:lnTo>
                  <a:pt x="1363986" y="419099"/>
                </a:lnTo>
                <a:lnTo>
                  <a:pt x="1364354" y="419099"/>
                </a:lnTo>
                <a:lnTo>
                  <a:pt x="1355820" y="406399"/>
                </a:lnTo>
                <a:lnTo>
                  <a:pt x="1356201" y="406399"/>
                </a:lnTo>
                <a:lnTo>
                  <a:pt x="1347311" y="393699"/>
                </a:lnTo>
                <a:lnTo>
                  <a:pt x="1347704" y="393699"/>
                </a:lnTo>
                <a:lnTo>
                  <a:pt x="1338459" y="380999"/>
                </a:lnTo>
                <a:lnTo>
                  <a:pt x="1338878" y="380999"/>
                </a:lnTo>
                <a:lnTo>
                  <a:pt x="1329289" y="368299"/>
                </a:lnTo>
                <a:lnTo>
                  <a:pt x="1329721" y="368299"/>
                </a:lnTo>
                <a:lnTo>
                  <a:pt x="1319790" y="342899"/>
                </a:lnTo>
                <a:lnTo>
                  <a:pt x="1320234" y="342899"/>
                </a:lnTo>
                <a:lnTo>
                  <a:pt x="1309973" y="330199"/>
                </a:lnTo>
                <a:lnTo>
                  <a:pt x="1310430" y="330199"/>
                </a:lnTo>
                <a:lnTo>
                  <a:pt x="1299851" y="317499"/>
                </a:lnTo>
                <a:lnTo>
                  <a:pt x="1300308" y="317499"/>
                </a:lnTo>
                <a:lnTo>
                  <a:pt x="1289411" y="304799"/>
                </a:lnTo>
                <a:lnTo>
                  <a:pt x="1289894" y="304799"/>
                </a:lnTo>
                <a:lnTo>
                  <a:pt x="1278667" y="292099"/>
                </a:lnTo>
                <a:lnTo>
                  <a:pt x="1279163" y="292099"/>
                </a:lnTo>
                <a:lnTo>
                  <a:pt x="1267631" y="279399"/>
                </a:lnTo>
                <a:lnTo>
                  <a:pt x="1268139" y="279399"/>
                </a:lnTo>
                <a:lnTo>
                  <a:pt x="1256303" y="266699"/>
                </a:lnTo>
                <a:lnTo>
                  <a:pt x="1256836" y="266699"/>
                </a:lnTo>
                <a:lnTo>
                  <a:pt x="1244695" y="253999"/>
                </a:lnTo>
                <a:lnTo>
                  <a:pt x="1233354" y="253999"/>
                </a:lnTo>
                <a:lnTo>
                  <a:pt x="1220641" y="241299"/>
                </a:lnTo>
                <a:lnTo>
                  <a:pt x="1221200" y="241299"/>
                </a:lnTo>
                <a:lnTo>
                  <a:pt x="1208208" y="228599"/>
                </a:lnTo>
                <a:lnTo>
                  <a:pt x="1208779" y="228599"/>
                </a:lnTo>
                <a:lnTo>
                  <a:pt x="1195508" y="215899"/>
                </a:lnTo>
                <a:lnTo>
                  <a:pt x="1196092" y="215899"/>
                </a:lnTo>
                <a:lnTo>
                  <a:pt x="1182554" y="203199"/>
                </a:lnTo>
                <a:lnTo>
                  <a:pt x="1183151" y="203199"/>
                </a:lnTo>
                <a:lnTo>
                  <a:pt x="1169346" y="190499"/>
                </a:lnTo>
                <a:lnTo>
                  <a:pt x="1156506" y="190499"/>
                </a:lnTo>
                <a:lnTo>
                  <a:pt x="1142193" y="177799"/>
                </a:lnTo>
                <a:lnTo>
                  <a:pt x="1142815" y="177799"/>
                </a:lnTo>
                <a:lnTo>
                  <a:pt x="1128261" y="165099"/>
                </a:lnTo>
                <a:lnTo>
                  <a:pt x="1128896" y="165099"/>
                </a:lnTo>
                <a:lnTo>
                  <a:pt x="1114088" y="152399"/>
                </a:lnTo>
                <a:lnTo>
                  <a:pt x="1100372" y="152399"/>
                </a:lnTo>
                <a:lnTo>
                  <a:pt x="1085094" y="139699"/>
                </a:lnTo>
                <a:lnTo>
                  <a:pt x="1085780" y="139699"/>
                </a:lnTo>
                <a:lnTo>
                  <a:pt x="1070273" y="126999"/>
                </a:lnTo>
                <a:lnTo>
                  <a:pt x="1192993" y="126999"/>
                </a:lnTo>
                <a:lnTo>
                  <a:pt x="1222089" y="152399"/>
                </a:lnTo>
                <a:lnTo>
                  <a:pt x="1263630" y="190499"/>
                </a:lnTo>
                <a:lnTo>
                  <a:pt x="1302531" y="228599"/>
                </a:lnTo>
                <a:lnTo>
                  <a:pt x="1338624" y="266699"/>
                </a:lnTo>
                <a:lnTo>
                  <a:pt x="1371758" y="317499"/>
                </a:lnTo>
                <a:lnTo>
                  <a:pt x="1382121" y="330199"/>
                </a:lnTo>
                <a:lnTo>
                  <a:pt x="1392129" y="342899"/>
                </a:lnTo>
                <a:lnTo>
                  <a:pt x="1401768" y="355599"/>
                </a:lnTo>
                <a:lnTo>
                  <a:pt x="1411052" y="368299"/>
                </a:lnTo>
                <a:lnTo>
                  <a:pt x="1419967" y="393699"/>
                </a:lnTo>
                <a:lnTo>
                  <a:pt x="1428502" y="406399"/>
                </a:lnTo>
                <a:lnTo>
                  <a:pt x="1436655" y="419099"/>
                </a:lnTo>
                <a:lnTo>
                  <a:pt x="1444428" y="444499"/>
                </a:lnTo>
                <a:lnTo>
                  <a:pt x="1451794" y="457199"/>
                </a:lnTo>
                <a:lnTo>
                  <a:pt x="1458766" y="469899"/>
                </a:lnTo>
                <a:lnTo>
                  <a:pt x="1465332" y="495299"/>
                </a:lnTo>
                <a:lnTo>
                  <a:pt x="1471479" y="507999"/>
                </a:lnTo>
                <a:lnTo>
                  <a:pt x="1477219" y="520699"/>
                </a:lnTo>
                <a:lnTo>
                  <a:pt x="1411204" y="520699"/>
                </a:lnTo>
                <a:lnTo>
                  <a:pt x="1411458" y="533400"/>
                </a:lnTo>
                <a:close/>
              </a:path>
              <a:path w="1511300" h="1511300">
                <a:moveTo>
                  <a:pt x="99612" y="533400"/>
                </a:moveTo>
                <a:lnTo>
                  <a:pt x="99866" y="520699"/>
                </a:lnTo>
                <a:lnTo>
                  <a:pt x="102558" y="520699"/>
                </a:lnTo>
                <a:lnTo>
                  <a:pt x="99612" y="533400"/>
                </a:lnTo>
                <a:close/>
              </a:path>
              <a:path w="1511300" h="1511300">
                <a:moveTo>
                  <a:pt x="1477219" y="977900"/>
                </a:moveTo>
                <a:lnTo>
                  <a:pt x="1411204" y="977900"/>
                </a:lnTo>
                <a:lnTo>
                  <a:pt x="1416691" y="952500"/>
                </a:lnTo>
                <a:lnTo>
                  <a:pt x="1416462" y="952500"/>
                </a:lnTo>
                <a:lnTo>
                  <a:pt x="1421542" y="939800"/>
                </a:lnTo>
                <a:lnTo>
                  <a:pt x="1421326" y="939800"/>
                </a:lnTo>
                <a:lnTo>
                  <a:pt x="1426000" y="927100"/>
                </a:lnTo>
                <a:lnTo>
                  <a:pt x="1425809" y="927100"/>
                </a:lnTo>
                <a:lnTo>
                  <a:pt x="1430064" y="901700"/>
                </a:lnTo>
                <a:lnTo>
                  <a:pt x="1429886" y="901700"/>
                </a:lnTo>
                <a:lnTo>
                  <a:pt x="1433709" y="889000"/>
                </a:lnTo>
                <a:lnTo>
                  <a:pt x="1433556" y="889000"/>
                </a:lnTo>
                <a:lnTo>
                  <a:pt x="1436947" y="876300"/>
                </a:lnTo>
                <a:lnTo>
                  <a:pt x="1436808" y="876300"/>
                </a:lnTo>
                <a:lnTo>
                  <a:pt x="1439779" y="850900"/>
                </a:lnTo>
                <a:lnTo>
                  <a:pt x="1442180" y="838200"/>
                </a:lnTo>
                <a:lnTo>
                  <a:pt x="1444161" y="825500"/>
                </a:lnTo>
                <a:lnTo>
                  <a:pt x="1445710" y="800100"/>
                </a:lnTo>
                <a:lnTo>
                  <a:pt x="1446815" y="787400"/>
                </a:lnTo>
                <a:lnTo>
                  <a:pt x="1447476" y="762000"/>
                </a:lnTo>
                <a:lnTo>
                  <a:pt x="1447692" y="749300"/>
                </a:lnTo>
                <a:lnTo>
                  <a:pt x="1447463" y="736600"/>
                </a:lnTo>
                <a:lnTo>
                  <a:pt x="1446777" y="711200"/>
                </a:lnTo>
                <a:lnTo>
                  <a:pt x="1445647" y="698500"/>
                </a:lnTo>
                <a:lnTo>
                  <a:pt x="1444072" y="673100"/>
                </a:lnTo>
                <a:lnTo>
                  <a:pt x="1442078" y="660400"/>
                </a:lnTo>
                <a:lnTo>
                  <a:pt x="1439652" y="647700"/>
                </a:lnTo>
                <a:lnTo>
                  <a:pt x="1436808" y="622300"/>
                </a:lnTo>
                <a:lnTo>
                  <a:pt x="1436947" y="622300"/>
                </a:lnTo>
                <a:lnTo>
                  <a:pt x="1433556" y="609600"/>
                </a:lnTo>
                <a:lnTo>
                  <a:pt x="1433709" y="609600"/>
                </a:lnTo>
                <a:lnTo>
                  <a:pt x="1429886" y="596900"/>
                </a:lnTo>
                <a:lnTo>
                  <a:pt x="1430064" y="596900"/>
                </a:lnTo>
                <a:lnTo>
                  <a:pt x="1425809" y="571500"/>
                </a:lnTo>
                <a:lnTo>
                  <a:pt x="1426000" y="571500"/>
                </a:lnTo>
                <a:lnTo>
                  <a:pt x="1421326" y="558800"/>
                </a:lnTo>
                <a:lnTo>
                  <a:pt x="1421542" y="558800"/>
                </a:lnTo>
                <a:lnTo>
                  <a:pt x="1416462" y="546100"/>
                </a:lnTo>
                <a:lnTo>
                  <a:pt x="1416691" y="546100"/>
                </a:lnTo>
                <a:lnTo>
                  <a:pt x="1411204" y="520699"/>
                </a:lnTo>
                <a:lnTo>
                  <a:pt x="1477219" y="520699"/>
                </a:lnTo>
                <a:lnTo>
                  <a:pt x="1482528" y="546100"/>
                </a:lnTo>
                <a:lnTo>
                  <a:pt x="1487404" y="558800"/>
                </a:lnTo>
                <a:lnTo>
                  <a:pt x="1491837" y="584200"/>
                </a:lnTo>
                <a:lnTo>
                  <a:pt x="1495837" y="596900"/>
                </a:lnTo>
                <a:lnTo>
                  <a:pt x="1499393" y="609600"/>
                </a:lnTo>
                <a:lnTo>
                  <a:pt x="1502492" y="635000"/>
                </a:lnTo>
                <a:lnTo>
                  <a:pt x="1505121" y="647700"/>
                </a:lnTo>
                <a:lnTo>
                  <a:pt x="1507293" y="673100"/>
                </a:lnTo>
                <a:lnTo>
                  <a:pt x="1508994" y="685800"/>
                </a:lnTo>
                <a:lnTo>
                  <a:pt x="1510214" y="711200"/>
                </a:lnTo>
                <a:lnTo>
                  <a:pt x="1510950" y="723900"/>
                </a:lnTo>
                <a:lnTo>
                  <a:pt x="1511071" y="736600"/>
                </a:lnTo>
                <a:lnTo>
                  <a:pt x="1510950" y="774700"/>
                </a:lnTo>
                <a:lnTo>
                  <a:pt x="1510214" y="787400"/>
                </a:lnTo>
                <a:lnTo>
                  <a:pt x="1508994" y="812800"/>
                </a:lnTo>
                <a:lnTo>
                  <a:pt x="1507293" y="825500"/>
                </a:lnTo>
                <a:lnTo>
                  <a:pt x="1505121" y="850900"/>
                </a:lnTo>
                <a:lnTo>
                  <a:pt x="1502492" y="863600"/>
                </a:lnTo>
                <a:lnTo>
                  <a:pt x="1499393" y="889000"/>
                </a:lnTo>
                <a:lnTo>
                  <a:pt x="1495837" y="901700"/>
                </a:lnTo>
                <a:lnTo>
                  <a:pt x="1491837" y="914400"/>
                </a:lnTo>
                <a:lnTo>
                  <a:pt x="1487404" y="939800"/>
                </a:lnTo>
                <a:lnTo>
                  <a:pt x="1482528" y="952500"/>
                </a:lnTo>
                <a:lnTo>
                  <a:pt x="1477219" y="977900"/>
                </a:lnTo>
                <a:close/>
              </a:path>
              <a:path w="1511300" h="1511300">
                <a:moveTo>
                  <a:pt x="102558" y="977900"/>
                </a:moveTo>
                <a:lnTo>
                  <a:pt x="99866" y="977900"/>
                </a:lnTo>
                <a:lnTo>
                  <a:pt x="99612" y="965200"/>
                </a:lnTo>
                <a:lnTo>
                  <a:pt x="102558" y="977900"/>
                </a:lnTo>
                <a:close/>
              </a:path>
              <a:path w="1511300" h="1511300">
                <a:moveTo>
                  <a:pt x="1192993" y="1371600"/>
                </a:moveTo>
                <a:lnTo>
                  <a:pt x="1070273" y="1371600"/>
                </a:lnTo>
                <a:lnTo>
                  <a:pt x="1085780" y="1358900"/>
                </a:lnTo>
                <a:lnTo>
                  <a:pt x="1085094" y="1358900"/>
                </a:lnTo>
                <a:lnTo>
                  <a:pt x="1100372" y="1346200"/>
                </a:lnTo>
                <a:lnTo>
                  <a:pt x="1114088" y="1346200"/>
                </a:lnTo>
                <a:lnTo>
                  <a:pt x="1128896" y="1333500"/>
                </a:lnTo>
                <a:lnTo>
                  <a:pt x="1128261" y="1333500"/>
                </a:lnTo>
                <a:lnTo>
                  <a:pt x="1142815" y="1320800"/>
                </a:lnTo>
                <a:lnTo>
                  <a:pt x="1142193" y="1320800"/>
                </a:lnTo>
                <a:lnTo>
                  <a:pt x="1156506" y="1308100"/>
                </a:lnTo>
                <a:lnTo>
                  <a:pt x="1169346" y="1308100"/>
                </a:lnTo>
                <a:lnTo>
                  <a:pt x="1183151" y="1295400"/>
                </a:lnTo>
                <a:lnTo>
                  <a:pt x="1182554" y="1295400"/>
                </a:lnTo>
                <a:lnTo>
                  <a:pt x="1196092" y="1282700"/>
                </a:lnTo>
                <a:lnTo>
                  <a:pt x="1195508" y="1282700"/>
                </a:lnTo>
                <a:lnTo>
                  <a:pt x="1208779" y="1270000"/>
                </a:lnTo>
                <a:lnTo>
                  <a:pt x="1208208" y="1270000"/>
                </a:lnTo>
                <a:lnTo>
                  <a:pt x="1221200" y="1257300"/>
                </a:lnTo>
                <a:lnTo>
                  <a:pt x="1220641" y="1257300"/>
                </a:lnTo>
                <a:lnTo>
                  <a:pt x="1233354" y="1244600"/>
                </a:lnTo>
                <a:lnTo>
                  <a:pt x="1244695" y="1244600"/>
                </a:lnTo>
                <a:lnTo>
                  <a:pt x="1256836" y="1231900"/>
                </a:lnTo>
                <a:lnTo>
                  <a:pt x="1256303" y="1231900"/>
                </a:lnTo>
                <a:lnTo>
                  <a:pt x="1268139" y="1219200"/>
                </a:lnTo>
                <a:lnTo>
                  <a:pt x="1267631" y="1219200"/>
                </a:lnTo>
                <a:lnTo>
                  <a:pt x="1279163" y="1206500"/>
                </a:lnTo>
                <a:lnTo>
                  <a:pt x="1278667" y="1206500"/>
                </a:lnTo>
                <a:lnTo>
                  <a:pt x="1289894" y="1193800"/>
                </a:lnTo>
                <a:lnTo>
                  <a:pt x="1289411" y="1193800"/>
                </a:lnTo>
                <a:lnTo>
                  <a:pt x="1300308" y="1181100"/>
                </a:lnTo>
                <a:lnTo>
                  <a:pt x="1299851" y="1181100"/>
                </a:lnTo>
                <a:lnTo>
                  <a:pt x="1310430" y="1168400"/>
                </a:lnTo>
                <a:lnTo>
                  <a:pt x="1309973" y="1168400"/>
                </a:lnTo>
                <a:lnTo>
                  <a:pt x="1320234" y="1155700"/>
                </a:lnTo>
                <a:lnTo>
                  <a:pt x="1319790" y="1155700"/>
                </a:lnTo>
                <a:lnTo>
                  <a:pt x="1329721" y="1130300"/>
                </a:lnTo>
                <a:lnTo>
                  <a:pt x="1329289" y="1130300"/>
                </a:lnTo>
                <a:lnTo>
                  <a:pt x="1338878" y="1117600"/>
                </a:lnTo>
                <a:lnTo>
                  <a:pt x="1338459" y="1117600"/>
                </a:lnTo>
                <a:lnTo>
                  <a:pt x="1347704" y="1104900"/>
                </a:lnTo>
                <a:lnTo>
                  <a:pt x="1347311" y="1104900"/>
                </a:lnTo>
                <a:lnTo>
                  <a:pt x="1356201" y="1092200"/>
                </a:lnTo>
                <a:lnTo>
                  <a:pt x="1355820" y="1092200"/>
                </a:lnTo>
                <a:lnTo>
                  <a:pt x="1364354" y="1079500"/>
                </a:lnTo>
                <a:lnTo>
                  <a:pt x="1363986" y="1079500"/>
                </a:lnTo>
                <a:lnTo>
                  <a:pt x="1372165" y="1066800"/>
                </a:lnTo>
                <a:lnTo>
                  <a:pt x="1371809" y="1066800"/>
                </a:lnTo>
                <a:lnTo>
                  <a:pt x="1379620" y="1054100"/>
                </a:lnTo>
                <a:lnTo>
                  <a:pt x="1379289" y="1054100"/>
                </a:lnTo>
                <a:lnTo>
                  <a:pt x="1386719" y="1028700"/>
                </a:lnTo>
                <a:lnTo>
                  <a:pt x="1386401" y="1028700"/>
                </a:lnTo>
                <a:lnTo>
                  <a:pt x="1393463" y="1016000"/>
                </a:lnTo>
                <a:lnTo>
                  <a:pt x="1393158" y="1016000"/>
                </a:lnTo>
                <a:lnTo>
                  <a:pt x="1399838" y="1003300"/>
                </a:lnTo>
                <a:lnTo>
                  <a:pt x="1399546" y="1003300"/>
                </a:lnTo>
                <a:lnTo>
                  <a:pt x="1405832" y="990600"/>
                </a:lnTo>
                <a:lnTo>
                  <a:pt x="1405566" y="990600"/>
                </a:lnTo>
                <a:lnTo>
                  <a:pt x="1411458" y="965200"/>
                </a:lnTo>
                <a:lnTo>
                  <a:pt x="1411204" y="977900"/>
                </a:lnTo>
                <a:lnTo>
                  <a:pt x="1477219" y="977900"/>
                </a:lnTo>
                <a:lnTo>
                  <a:pt x="1471479" y="990600"/>
                </a:lnTo>
                <a:lnTo>
                  <a:pt x="1465332" y="1003300"/>
                </a:lnTo>
                <a:lnTo>
                  <a:pt x="1458766" y="1028700"/>
                </a:lnTo>
                <a:lnTo>
                  <a:pt x="1451794" y="1041400"/>
                </a:lnTo>
                <a:lnTo>
                  <a:pt x="1444428" y="1054100"/>
                </a:lnTo>
                <a:lnTo>
                  <a:pt x="1436655" y="1079500"/>
                </a:lnTo>
                <a:lnTo>
                  <a:pt x="1428502" y="1092200"/>
                </a:lnTo>
                <a:lnTo>
                  <a:pt x="1419967" y="1104900"/>
                </a:lnTo>
                <a:lnTo>
                  <a:pt x="1411052" y="1130300"/>
                </a:lnTo>
                <a:lnTo>
                  <a:pt x="1401768" y="1143000"/>
                </a:lnTo>
                <a:lnTo>
                  <a:pt x="1392129" y="1155700"/>
                </a:lnTo>
                <a:lnTo>
                  <a:pt x="1382121" y="1168400"/>
                </a:lnTo>
                <a:lnTo>
                  <a:pt x="1371758" y="1181100"/>
                </a:lnTo>
                <a:lnTo>
                  <a:pt x="1361052" y="1206500"/>
                </a:lnTo>
                <a:lnTo>
                  <a:pt x="1326915" y="1244600"/>
                </a:lnTo>
                <a:lnTo>
                  <a:pt x="1289869" y="1282700"/>
                </a:lnTo>
                <a:lnTo>
                  <a:pt x="1250067" y="1320800"/>
                </a:lnTo>
                <a:lnTo>
                  <a:pt x="1207674" y="1358900"/>
                </a:lnTo>
                <a:lnTo>
                  <a:pt x="1192993" y="1371600"/>
                </a:lnTo>
                <a:close/>
              </a:path>
              <a:path w="1511300" h="1511300">
                <a:moveTo>
                  <a:pt x="533901" y="1409700"/>
                </a:moveTo>
                <a:lnTo>
                  <a:pt x="379380" y="1409700"/>
                </a:lnTo>
                <a:lnTo>
                  <a:pt x="363683" y="1397000"/>
                </a:lnTo>
                <a:lnTo>
                  <a:pt x="348227" y="1384300"/>
                </a:lnTo>
                <a:lnTo>
                  <a:pt x="333025" y="1371600"/>
                </a:lnTo>
                <a:lnTo>
                  <a:pt x="455123" y="1371600"/>
                </a:lnTo>
                <a:lnTo>
                  <a:pt x="471049" y="1384300"/>
                </a:lnTo>
                <a:lnTo>
                  <a:pt x="485768" y="1384300"/>
                </a:lnTo>
                <a:lnTo>
                  <a:pt x="502113" y="1397000"/>
                </a:lnTo>
                <a:lnTo>
                  <a:pt x="517175" y="1397000"/>
                </a:lnTo>
                <a:lnTo>
                  <a:pt x="533901" y="1409700"/>
                </a:lnTo>
                <a:close/>
              </a:path>
              <a:path w="1511300" h="1511300">
                <a:moveTo>
                  <a:pt x="1131690" y="1409700"/>
                </a:moveTo>
                <a:lnTo>
                  <a:pt x="977169" y="1409700"/>
                </a:lnTo>
                <a:lnTo>
                  <a:pt x="993895" y="1397000"/>
                </a:lnTo>
                <a:lnTo>
                  <a:pt x="1008970" y="1397000"/>
                </a:lnTo>
                <a:lnTo>
                  <a:pt x="1025302" y="1384300"/>
                </a:lnTo>
                <a:lnTo>
                  <a:pt x="1040022" y="1384300"/>
                </a:lnTo>
                <a:lnTo>
                  <a:pt x="1055947" y="1371600"/>
                </a:lnTo>
                <a:lnTo>
                  <a:pt x="1178058" y="1371600"/>
                </a:lnTo>
                <a:lnTo>
                  <a:pt x="1162856" y="1384300"/>
                </a:lnTo>
                <a:lnTo>
                  <a:pt x="1147400" y="1397000"/>
                </a:lnTo>
                <a:lnTo>
                  <a:pt x="1131690" y="1409700"/>
                </a:lnTo>
                <a:close/>
              </a:path>
              <a:path w="1511300" h="1511300">
                <a:moveTo>
                  <a:pt x="633368" y="1435100"/>
                </a:moveTo>
                <a:lnTo>
                  <a:pt x="427907" y="1435100"/>
                </a:lnTo>
                <a:lnTo>
                  <a:pt x="411499" y="1422400"/>
                </a:lnTo>
                <a:lnTo>
                  <a:pt x="395319" y="1409700"/>
                </a:lnTo>
                <a:lnTo>
                  <a:pt x="565651" y="1409700"/>
                </a:lnTo>
                <a:lnTo>
                  <a:pt x="582910" y="1422400"/>
                </a:lnTo>
                <a:lnTo>
                  <a:pt x="615613" y="1422400"/>
                </a:lnTo>
                <a:lnTo>
                  <a:pt x="633368" y="1435100"/>
                </a:lnTo>
                <a:close/>
              </a:path>
              <a:path w="1511300" h="1511300">
                <a:moveTo>
                  <a:pt x="1083163" y="1435100"/>
                </a:moveTo>
                <a:lnTo>
                  <a:pt x="877703" y="1435100"/>
                </a:lnTo>
                <a:lnTo>
                  <a:pt x="895457" y="1422400"/>
                </a:lnTo>
                <a:lnTo>
                  <a:pt x="928160" y="1422400"/>
                </a:lnTo>
                <a:lnTo>
                  <a:pt x="945419" y="1409700"/>
                </a:lnTo>
                <a:lnTo>
                  <a:pt x="1115752" y="1409700"/>
                </a:lnTo>
                <a:lnTo>
                  <a:pt x="1099572" y="1422400"/>
                </a:lnTo>
                <a:lnTo>
                  <a:pt x="1083163" y="1435100"/>
                </a:lnTo>
                <a:close/>
              </a:path>
              <a:path w="1511300" h="1511300">
                <a:moveTo>
                  <a:pt x="755135" y="1447800"/>
                </a:moveTo>
                <a:lnTo>
                  <a:pt x="461397" y="1447800"/>
                </a:lnTo>
                <a:lnTo>
                  <a:pt x="444544" y="1435100"/>
                </a:lnTo>
                <a:lnTo>
                  <a:pt x="737254" y="1435100"/>
                </a:lnTo>
                <a:lnTo>
                  <a:pt x="755535" y="1447528"/>
                </a:lnTo>
                <a:lnTo>
                  <a:pt x="755135" y="1447800"/>
                </a:lnTo>
                <a:close/>
              </a:path>
              <a:path w="1511300" h="1511300">
                <a:moveTo>
                  <a:pt x="1049686" y="1447800"/>
                </a:moveTo>
                <a:lnTo>
                  <a:pt x="755935" y="1447800"/>
                </a:lnTo>
                <a:lnTo>
                  <a:pt x="755535" y="1447528"/>
                </a:lnTo>
                <a:lnTo>
                  <a:pt x="773817" y="1435100"/>
                </a:lnTo>
                <a:lnTo>
                  <a:pt x="1066526" y="1435100"/>
                </a:lnTo>
                <a:lnTo>
                  <a:pt x="1049686" y="1447800"/>
                </a:lnTo>
                <a:close/>
              </a:path>
              <a:path w="1511300" h="1511300">
                <a:moveTo>
                  <a:pt x="755935" y="1447800"/>
                </a:moveTo>
                <a:lnTo>
                  <a:pt x="755135" y="1447800"/>
                </a:lnTo>
                <a:lnTo>
                  <a:pt x="755535" y="1447528"/>
                </a:lnTo>
                <a:lnTo>
                  <a:pt x="755935" y="1447800"/>
                </a:lnTo>
                <a:close/>
              </a:path>
              <a:path w="1511300" h="1511300">
                <a:moveTo>
                  <a:pt x="1015358" y="1460500"/>
                </a:moveTo>
                <a:lnTo>
                  <a:pt x="495712" y="1460500"/>
                </a:lnTo>
                <a:lnTo>
                  <a:pt x="478453" y="1447800"/>
                </a:lnTo>
                <a:lnTo>
                  <a:pt x="1032617" y="1447800"/>
                </a:lnTo>
                <a:lnTo>
                  <a:pt x="1015358" y="1460500"/>
                </a:lnTo>
                <a:close/>
              </a:path>
              <a:path w="1511300" h="1511300">
                <a:moveTo>
                  <a:pt x="980230" y="1473200"/>
                </a:moveTo>
                <a:lnTo>
                  <a:pt x="530840" y="1473200"/>
                </a:lnTo>
                <a:lnTo>
                  <a:pt x="513187" y="1460500"/>
                </a:lnTo>
                <a:lnTo>
                  <a:pt x="997896" y="1460500"/>
                </a:lnTo>
                <a:lnTo>
                  <a:pt x="980230" y="1473200"/>
                </a:lnTo>
                <a:close/>
              </a:path>
              <a:path w="1511300" h="1511300">
                <a:moveTo>
                  <a:pt x="944365" y="1485900"/>
                </a:moveTo>
                <a:lnTo>
                  <a:pt x="566705" y="1485900"/>
                </a:lnTo>
                <a:lnTo>
                  <a:pt x="548684" y="1473200"/>
                </a:lnTo>
                <a:lnTo>
                  <a:pt x="962386" y="1473200"/>
                </a:lnTo>
                <a:lnTo>
                  <a:pt x="944365" y="1485900"/>
                </a:lnTo>
                <a:close/>
              </a:path>
              <a:path w="1511300" h="1511300">
                <a:moveTo>
                  <a:pt x="889260" y="1498600"/>
                </a:moveTo>
                <a:lnTo>
                  <a:pt x="621811" y="1498600"/>
                </a:lnTo>
                <a:lnTo>
                  <a:pt x="603281" y="1485900"/>
                </a:lnTo>
                <a:lnTo>
                  <a:pt x="907789" y="1485900"/>
                </a:lnTo>
                <a:lnTo>
                  <a:pt x="889260" y="1498600"/>
                </a:lnTo>
                <a:close/>
              </a:path>
              <a:path w="1511300" h="1511300">
                <a:moveTo>
                  <a:pt x="755542" y="1511300"/>
                </a:moveTo>
                <a:lnTo>
                  <a:pt x="736047" y="1498600"/>
                </a:lnTo>
                <a:lnTo>
                  <a:pt x="775023" y="1498600"/>
                </a:lnTo>
                <a:lnTo>
                  <a:pt x="755542" y="1511300"/>
                </a:lnTo>
                <a:close/>
              </a:path>
            </a:pathLst>
          </a:custGeom>
          <a:solidFill>
            <a:srgbClr val="0A14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56418" y="3697389"/>
            <a:ext cx="372884" cy="371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50133" y="3690988"/>
            <a:ext cx="386080" cy="384810"/>
          </a:xfrm>
          <a:custGeom>
            <a:avLst/>
            <a:gdLst/>
            <a:ahLst/>
            <a:cxnLst/>
            <a:rect l="l" t="t" r="r" b="b"/>
            <a:pathLst>
              <a:path w="386079" h="384810">
                <a:moveTo>
                  <a:pt x="192797" y="384289"/>
                </a:moveTo>
                <a:lnTo>
                  <a:pt x="141578" y="377431"/>
                </a:lnTo>
                <a:lnTo>
                  <a:pt x="95502" y="358051"/>
                </a:lnTo>
                <a:lnTo>
                  <a:pt x="56453" y="328015"/>
                </a:lnTo>
                <a:lnTo>
                  <a:pt x="26300" y="289128"/>
                </a:lnTo>
                <a:lnTo>
                  <a:pt x="6806" y="243217"/>
                </a:lnTo>
                <a:lnTo>
                  <a:pt x="0" y="193065"/>
                </a:lnTo>
                <a:lnTo>
                  <a:pt x="10" y="191287"/>
                </a:lnTo>
                <a:lnTo>
                  <a:pt x="6844" y="141071"/>
                </a:lnTo>
                <a:lnTo>
                  <a:pt x="26313" y="95161"/>
                </a:lnTo>
                <a:lnTo>
                  <a:pt x="56475" y="56261"/>
                </a:lnTo>
                <a:lnTo>
                  <a:pt x="95515" y="26238"/>
                </a:lnTo>
                <a:lnTo>
                  <a:pt x="141578" y="6857"/>
                </a:lnTo>
                <a:lnTo>
                  <a:pt x="192797" y="0"/>
                </a:lnTo>
                <a:lnTo>
                  <a:pt x="244029" y="6857"/>
                </a:lnTo>
                <a:lnTo>
                  <a:pt x="257914" y="12700"/>
                </a:lnTo>
                <a:lnTo>
                  <a:pt x="191959" y="12700"/>
                </a:lnTo>
                <a:lnTo>
                  <a:pt x="192803" y="12812"/>
                </a:lnTo>
                <a:lnTo>
                  <a:pt x="147320" y="18897"/>
                </a:lnTo>
                <a:lnTo>
                  <a:pt x="145718" y="18897"/>
                </a:lnTo>
                <a:lnTo>
                  <a:pt x="144093" y="19329"/>
                </a:lnTo>
                <a:lnTo>
                  <a:pt x="144691" y="19329"/>
                </a:lnTo>
                <a:lnTo>
                  <a:pt x="103125" y="36804"/>
                </a:lnTo>
                <a:lnTo>
                  <a:pt x="102602" y="36804"/>
                </a:lnTo>
                <a:lnTo>
                  <a:pt x="101192" y="37617"/>
                </a:lnTo>
                <a:lnTo>
                  <a:pt x="101545" y="37617"/>
                </a:lnTo>
                <a:lnTo>
                  <a:pt x="66355" y="64693"/>
                </a:lnTo>
                <a:lnTo>
                  <a:pt x="66000" y="64706"/>
                </a:lnTo>
                <a:lnTo>
                  <a:pt x="64870" y="65836"/>
                </a:lnTo>
                <a:lnTo>
                  <a:pt x="65126" y="65836"/>
                </a:lnTo>
                <a:lnTo>
                  <a:pt x="37947" y="100876"/>
                </a:lnTo>
                <a:lnTo>
                  <a:pt x="37684" y="100888"/>
                </a:lnTo>
                <a:lnTo>
                  <a:pt x="36854" y="102285"/>
                </a:lnTo>
                <a:lnTo>
                  <a:pt x="37094" y="102285"/>
                </a:lnTo>
                <a:lnTo>
                  <a:pt x="19560" y="143624"/>
                </a:lnTo>
                <a:lnTo>
                  <a:pt x="19315" y="143624"/>
                </a:lnTo>
                <a:lnTo>
                  <a:pt x="18871" y="145249"/>
                </a:lnTo>
                <a:lnTo>
                  <a:pt x="19094" y="145249"/>
                </a:lnTo>
                <a:lnTo>
                  <a:pt x="12816" y="191363"/>
                </a:lnTo>
                <a:lnTo>
                  <a:pt x="12584" y="191363"/>
                </a:lnTo>
                <a:lnTo>
                  <a:pt x="12584" y="193065"/>
                </a:lnTo>
                <a:lnTo>
                  <a:pt x="12815" y="193065"/>
                </a:lnTo>
                <a:lnTo>
                  <a:pt x="19056" y="239039"/>
                </a:lnTo>
                <a:lnTo>
                  <a:pt x="18832" y="239039"/>
                </a:lnTo>
                <a:lnTo>
                  <a:pt x="19277" y="240664"/>
                </a:lnTo>
                <a:lnTo>
                  <a:pt x="19522" y="240664"/>
                </a:lnTo>
                <a:lnTo>
                  <a:pt x="37068" y="282003"/>
                </a:lnTo>
                <a:lnTo>
                  <a:pt x="36841" y="282003"/>
                </a:lnTo>
                <a:lnTo>
                  <a:pt x="37667" y="283413"/>
                </a:lnTo>
                <a:lnTo>
                  <a:pt x="37934" y="283413"/>
                </a:lnTo>
                <a:lnTo>
                  <a:pt x="65114" y="318452"/>
                </a:lnTo>
                <a:lnTo>
                  <a:pt x="64857" y="318452"/>
                </a:lnTo>
                <a:lnTo>
                  <a:pt x="66000" y="319595"/>
                </a:lnTo>
                <a:lnTo>
                  <a:pt x="66343" y="319595"/>
                </a:lnTo>
                <a:lnTo>
                  <a:pt x="101516" y="346659"/>
                </a:lnTo>
                <a:lnTo>
                  <a:pt x="101179" y="346659"/>
                </a:lnTo>
                <a:lnTo>
                  <a:pt x="102589" y="347484"/>
                </a:lnTo>
                <a:lnTo>
                  <a:pt x="103142" y="347484"/>
                </a:lnTo>
                <a:lnTo>
                  <a:pt x="144691" y="364959"/>
                </a:lnTo>
                <a:lnTo>
                  <a:pt x="144093" y="364959"/>
                </a:lnTo>
                <a:lnTo>
                  <a:pt x="145718" y="365391"/>
                </a:lnTo>
                <a:lnTo>
                  <a:pt x="147320" y="365391"/>
                </a:lnTo>
                <a:lnTo>
                  <a:pt x="192803" y="371476"/>
                </a:lnTo>
                <a:lnTo>
                  <a:pt x="191959" y="371589"/>
                </a:lnTo>
                <a:lnTo>
                  <a:pt x="257923" y="371589"/>
                </a:lnTo>
                <a:lnTo>
                  <a:pt x="244029" y="377431"/>
                </a:lnTo>
                <a:lnTo>
                  <a:pt x="192797" y="384289"/>
                </a:lnTo>
                <a:close/>
              </a:path>
              <a:path w="386079" h="384810">
                <a:moveTo>
                  <a:pt x="192803" y="12812"/>
                </a:moveTo>
                <a:lnTo>
                  <a:pt x="191959" y="12700"/>
                </a:lnTo>
                <a:lnTo>
                  <a:pt x="193648" y="12700"/>
                </a:lnTo>
                <a:lnTo>
                  <a:pt x="192803" y="12812"/>
                </a:lnTo>
                <a:close/>
              </a:path>
              <a:path w="386079" h="384810">
                <a:moveTo>
                  <a:pt x="240642" y="19214"/>
                </a:moveTo>
                <a:lnTo>
                  <a:pt x="192803" y="12812"/>
                </a:lnTo>
                <a:lnTo>
                  <a:pt x="193648" y="12700"/>
                </a:lnTo>
                <a:lnTo>
                  <a:pt x="257914" y="12700"/>
                </a:lnTo>
                <a:lnTo>
                  <a:pt x="272645" y="18897"/>
                </a:lnTo>
                <a:lnTo>
                  <a:pt x="239889" y="18897"/>
                </a:lnTo>
                <a:lnTo>
                  <a:pt x="240642" y="19214"/>
                </a:lnTo>
                <a:close/>
              </a:path>
              <a:path w="386079" h="384810">
                <a:moveTo>
                  <a:pt x="144093" y="19329"/>
                </a:moveTo>
                <a:lnTo>
                  <a:pt x="145718" y="18897"/>
                </a:lnTo>
                <a:lnTo>
                  <a:pt x="144952" y="19214"/>
                </a:lnTo>
                <a:lnTo>
                  <a:pt x="144093" y="19329"/>
                </a:lnTo>
                <a:close/>
              </a:path>
              <a:path w="386079" h="384810">
                <a:moveTo>
                  <a:pt x="144970" y="19211"/>
                </a:moveTo>
                <a:lnTo>
                  <a:pt x="145718" y="18897"/>
                </a:lnTo>
                <a:lnTo>
                  <a:pt x="147320" y="18897"/>
                </a:lnTo>
                <a:lnTo>
                  <a:pt x="144970" y="19211"/>
                </a:lnTo>
                <a:close/>
              </a:path>
              <a:path w="386079" h="384810">
                <a:moveTo>
                  <a:pt x="241502" y="19329"/>
                </a:moveTo>
                <a:lnTo>
                  <a:pt x="240636" y="19211"/>
                </a:lnTo>
                <a:lnTo>
                  <a:pt x="239889" y="18897"/>
                </a:lnTo>
                <a:lnTo>
                  <a:pt x="241502" y="19329"/>
                </a:lnTo>
                <a:close/>
              </a:path>
              <a:path w="386079" h="384810">
                <a:moveTo>
                  <a:pt x="273671" y="19329"/>
                </a:moveTo>
                <a:lnTo>
                  <a:pt x="241502" y="19329"/>
                </a:lnTo>
                <a:lnTo>
                  <a:pt x="239889" y="18897"/>
                </a:lnTo>
                <a:lnTo>
                  <a:pt x="272645" y="18897"/>
                </a:lnTo>
                <a:lnTo>
                  <a:pt x="273671" y="19329"/>
                </a:lnTo>
                <a:close/>
              </a:path>
              <a:path w="386079" h="384810">
                <a:moveTo>
                  <a:pt x="144691" y="19329"/>
                </a:moveTo>
                <a:lnTo>
                  <a:pt x="144093" y="19329"/>
                </a:lnTo>
                <a:lnTo>
                  <a:pt x="144970" y="19211"/>
                </a:lnTo>
                <a:lnTo>
                  <a:pt x="144691" y="19329"/>
                </a:lnTo>
                <a:close/>
              </a:path>
              <a:path w="386079" h="384810">
                <a:moveTo>
                  <a:pt x="283622" y="37289"/>
                </a:moveTo>
                <a:lnTo>
                  <a:pt x="240642" y="19214"/>
                </a:lnTo>
                <a:lnTo>
                  <a:pt x="241502" y="19329"/>
                </a:lnTo>
                <a:lnTo>
                  <a:pt x="273671" y="19329"/>
                </a:lnTo>
                <a:lnTo>
                  <a:pt x="290092" y="26238"/>
                </a:lnTo>
                <a:lnTo>
                  <a:pt x="303811" y="36804"/>
                </a:lnTo>
                <a:lnTo>
                  <a:pt x="282992" y="36804"/>
                </a:lnTo>
                <a:lnTo>
                  <a:pt x="283622" y="37289"/>
                </a:lnTo>
                <a:close/>
              </a:path>
              <a:path w="386079" h="384810">
                <a:moveTo>
                  <a:pt x="101192" y="37617"/>
                </a:moveTo>
                <a:lnTo>
                  <a:pt x="102602" y="36804"/>
                </a:lnTo>
                <a:lnTo>
                  <a:pt x="101971" y="37289"/>
                </a:lnTo>
                <a:lnTo>
                  <a:pt x="101192" y="37617"/>
                </a:lnTo>
                <a:close/>
              </a:path>
              <a:path w="386079" h="384810">
                <a:moveTo>
                  <a:pt x="101971" y="37289"/>
                </a:moveTo>
                <a:lnTo>
                  <a:pt x="102602" y="36804"/>
                </a:lnTo>
                <a:lnTo>
                  <a:pt x="103125" y="36804"/>
                </a:lnTo>
                <a:lnTo>
                  <a:pt x="101971" y="37289"/>
                </a:lnTo>
                <a:close/>
              </a:path>
              <a:path w="386079" h="384810">
                <a:moveTo>
                  <a:pt x="284402" y="37617"/>
                </a:moveTo>
                <a:lnTo>
                  <a:pt x="283622" y="37289"/>
                </a:lnTo>
                <a:lnTo>
                  <a:pt x="282992" y="36804"/>
                </a:lnTo>
                <a:lnTo>
                  <a:pt x="284402" y="37617"/>
                </a:lnTo>
                <a:close/>
              </a:path>
              <a:path w="386079" h="384810">
                <a:moveTo>
                  <a:pt x="304866" y="37617"/>
                </a:moveTo>
                <a:lnTo>
                  <a:pt x="284402" y="37617"/>
                </a:lnTo>
                <a:lnTo>
                  <a:pt x="282992" y="36804"/>
                </a:lnTo>
                <a:lnTo>
                  <a:pt x="303811" y="36804"/>
                </a:lnTo>
                <a:lnTo>
                  <a:pt x="304866" y="37617"/>
                </a:lnTo>
                <a:close/>
              </a:path>
              <a:path w="386079" h="384810">
                <a:moveTo>
                  <a:pt x="320074" y="65358"/>
                </a:moveTo>
                <a:lnTo>
                  <a:pt x="283622" y="37289"/>
                </a:lnTo>
                <a:lnTo>
                  <a:pt x="284402" y="37617"/>
                </a:lnTo>
                <a:lnTo>
                  <a:pt x="304866" y="37617"/>
                </a:lnTo>
                <a:lnTo>
                  <a:pt x="329106" y="56286"/>
                </a:lnTo>
                <a:lnTo>
                  <a:pt x="335634" y="64706"/>
                </a:lnTo>
                <a:lnTo>
                  <a:pt x="319568" y="64706"/>
                </a:lnTo>
                <a:lnTo>
                  <a:pt x="320074" y="65358"/>
                </a:lnTo>
                <a:close/>
              </a:path>
              <a:path w="386079" h="384810">
                <a:moveTo>
                  <a:pt x="101545" y="37617"/>
                </a:moveTo>
                <a:lnTo>
                  <a:pt x="101192" y="37617"/>
                </a:lnTo>
                <a:lnTo>
                  <a:pt x="101971" y="37289"/>
                </a:lnTo>
                <a:lnTo>
                  <a:pt x="101545" y="37617"/>
                </a:lnTo>
                <a:close/>
              </a:path>
              <a:path w="386079" h="384810">
                <a:moveTo>
                  <a:pt x="64870" y="65836"/>
                </a:moveTo>
                <a:lnTo>
                  <a:pt x="66013" y="64693"/>
                </a:lnTo>
                <a:lnTo>
                  <a:pt x="65492" y="65358"/>
                </a:lnTo>
                <a:lnTo>
                  <a:pt x="64870" y="65836"/>
                </a:lnTo>
                <a:close/>
              </a:path>
              <a:path w="386079" h="384810">
                <a:moveTo>
                  <a:pt x="65506" y="65347"/>
                </a:moveTo>
                <a:lnTo>
                  <a:pt x="66013" y="64693"/>
                </a:lnTo>
                <a:lnTo>
                  <a:pt x="66355" y="64693"/>
                </a:lnTo>
                <a:lnTo>
                  <a:pt x="65506" y="65347"/>
                </a:lnTo>
                <a:close/>
              </a:path>
              <a:path w="386079" h="384810">
                <a:moveTo>
                  <a:pt x="320711" y="65849"/>
                </a:moveTo>
                <a:lnTo>
                  <a:pt x="320065" y="65347"/>
                </a:lnTo>
                <a:lnTo>
                  <a:pt x="319568" y="64706"/>
                </a:lnTo>
                <a:lnTo>
                  <a:pt x="320711" y="65849"/>
                </a:lnTo>
                <a:close/>
              </a:path>
              <a:path w="386079" h="384810">
                <a:moveTo>
                  <a:pt x="336520" y="65849"/>
                </a:moveTo>
                <a:lnTo>
                  <a:pt x="320699" y="65836"/>
                </a:lnTo>
                <a:lnTo>
                  <a:pt x="319568" y="64706"/>
                </a:lnTo>
                <a:lnTo>
                  <a:pt x="335634" y="64706"/>
                </a:lnTo>
                <a:lnTo>
                  <a:pt x="336520" y="65849"/>
                </a:lnTo>
                <a:close/>
              </a:path>
              <a:path w="386079" h="384810">
                <a:moveTo>
                  <a:pt x="65126" y="65836"/>
                </a:moveTo>
                <a:lnTo>
                  <a:pt x="64870" y="65836"/>
                </a:lnTo>
                <a:lnTo>
                  <a:pt x="65506" y="65347"/>
                </a:lnTo>
                <a:lnTo>
                  <a:pt x="65126" y="65836"/>
                </a:lnTo>
                <a:close/>
              </a:path>
              <a:path w="386079" h="384810">
                <a:moveTo>
                  <a:pt x="348198" y="101648"/>
                </a:moveTo>
                <a:lnTo>
                  <a:pt x="320074" y="65358"/>
                </a:lnTo>
                <a:lnTo>
                  <a:pt x="320711" y="65849"/>
                </a:lnTo>
                <a:lnTo>
                  <a:pt x="336520" y="65849"/>
                </a:lnTo>
                <a:lnTo>
                  <a:pt x="359256" y="95173"/>
                </a:lnTo>
                <a:lnTo>
                  <a:pt x="361675" y="100888"/>
                </a:lnTo>
                <a:lnTo>
                  <a:pt x="347877" y="100888"/>
                </a:lnTo>
                <a:lnTo>
                  <a:pt x="348198" y="101648"/>
                </a:lnTo>
                <a:close/>
              </a:path>
              <a:path w="386079" h="384810">
                <a:moveTo>
                  <a:pt x="36854" y="102285"/>
                </a:moveTo>
                <a:lnTo>
                  <a:pt x="37692" y="100876"/>
                </a:lnTo>
                <a:lnTo>
                  <a:pt x="37384" y="101602"/>
                </a:lnTo>
                <a:lnTo>
                  <a:pt x="36854" y="102285"/>
                </a:lnTo>
                <a:close/>
              </a:path>
              <a:path w="386079" h="384810">
                <a:moveTo>
                  <a:pt x="37384" y="101602"/>
                </a:moveTo>
                <a:lnTo>
                  <a:pt x="37692" y="100876"/>
                </a:lnTo>
                <a:lnTo>
                  <a:pt x="37947" y="100876"/>
                </a:lnTo>
                <a:lnTo>
                  <a:pt x="37384" y="101602"/>
                </a:lnTo>
                <a:close/>
              </a:path>
              <a:path w="386079" h="384810">
                <a:moveTo>
                  <a:pt x="348702" y="102298"/>
                </a:moveTo>
                <a:lnTo>
                  <a:pt x="348179" y="101602"/>
                </a:lnTo>
                <a:lnTo>
                  <a:pt x="347877" y="100888"/>
                </a:lnTo>
                <a:lnTo>
                  <a:pt x="348702" y="102298"/>
                </a:lnTo>
                <a:close/>
              </a:path>
              <a:path w="386079" h="384810">
                <a:moveTo>
                  <a:pt x="362272" y="102298"/>
                </a:moveTo>
                <a:lnTo>
                  <a:pt x="348695" y="102285"/>
                </a:lnTo>
                <a:lnTo>
                  <a:pt x="347877" y="100888"/>
                </a:lnTo>
                <a:lnTo>
                  <a:pt x="361675" y="100888"/>
                </a:lnTo>
                <a:lnTo>
                  <a:pt x="362272" y="102298"/>
                </a:lnTo>
                <a:close/>
              </a:path>
              <a:path w="386079" h="384810">
                <a:moveTo>
                  <a:pt x="37094" y="102285"/>
                </a:moveTo>
                <a:lnTo>
                  <a:pt x="36854" y="102285"/>
                </a:lnTo>
                <a:lnTo>
                  <a:pt x="37384" y="101602"/>
                </a:lnTo>
                <a:lnTo>
                  <a:pt x="37094" y="102285"/>
                </a:lnTo>
                <a:close/>
              </a:path>
              <a:path w="386079" h="384810">
                <a:moveTo>
                  <a:pt x="366342" y="144494"/>
                </a:moveTo>
                <a:lnTo>
                  <a:pt x="348198" y="101648"/>
                </a:lnTo>
                <a:lnTo>
                  <a:pt x="348702" y="102298"/>
                </a:lnTo>
                <a:lnTo>
                  <a:pt x="362272" y="102298"/>
                </a:lnTo>
                <a:lnTo>
                  <a:pt x="378700" y="141109"/>
                </a:lnTo>
                <a:lnTo>
                  <a:pt x="379042" y="143649"/>
                </a:lnTo>
                <a:lnTo>
                  <a:pt x="366228" y="143649"/>
                </a:lnTo>
                <a:lnTo>
                  <a:pt x="366342" y="144494"/>
                </a:lnTo>
                <a:close/>
              </a:path>
              <a:path w="386079" h="384810">
                <a:moveTo>
                  <a:pt x="18871" y="145249"/>
                </a:moveTo>
                <a:lnTo>
                  <a:pt x="19315" y="143624"/>
                </a:lnTo>
                <a:lnTo>
                  <a:pt x="19191" y="144494"/>
                </a:lnTo>
                <a:lnTo>
                  <a:pt x="18871" y="145249"/>
                </a:lnTo>
                <a:close/>
              </a:path>
              <a:path w="386079" h="384810">
                <a:moveTo>
                  <a:pt x="19199" y="144474"/>
                </a:moveTo>
                <a:lnTo>
                  <a:pt x="19315" y="143624"/>
                </a:lnTo>
                <a:lnTo>
                  <a:pt x="19560" y="143624"/>
                </a:lnTo>
                <a:lnTo>
                  <a:pt x="19199" y="144474"/>
                </a:lnTo>
                <a:close/>
              </a:path>
              <a:path w="386079" h="384810">
                <a:moveTo>
                  <a:pt x="366673" y="145275"/>
                </a:moveTo>
                <a:lnTo>
                  <a:pt x="366342" y="144494"/>
                </a:lnTo>
                <a:lnTo>
                  <a:pt x="366228" y="143649"/>
                </a:lnTo>
                <a:lnTo>
                  <a:pt x="366673" y="145275"/>
                </a:lnTo>
                <a:close/>
              </a:path>
              <a:path w="386079" h="384810">
                <a:moveTo>
                  <a:pt x="379261" y="145275"/>
                </a:moveTo>
                <a:lnTo>
                  <a:pt x="366673" y="145275"/>
                </a:lnTo>
                <a:lnTo>
                  <a:pt x="366228" y="143649"/>
                </a:lnTo>
                <a:lnTo>
                  <a:pt x="379042" y="143649"/>
                </a:lnTo>
                <a:lnTo>
                  <a:pt x="379261" y="145275"/>
                </a:lnTo>
                <a:close/>
              </a:path>
              <a:path w="386079" h="384810">
                <a:moveTo>
                  <a:pt x="19094" y="145249"/>
                </a:moveTo>
                <a:lnTo>
                  <a:pt x="18871" y="145249"/>
                </a:lnTo>
                <a:lnTo>
                  <a:pt x="19199" y="144474"/>
                </a:lnTo>
                <a:lnTo>
                  <a:pt x="19094" y="145249"/>
                </a:lnTo>
                <a:close/>
              </a:path>
              <a:path w="386079" h="384810">
                <a:moveTo>
                  <a:pt x="372768" y="192137"/>
                </a:moveTo>
                <a:lnTo>
                  <a:pt x="366342" y="144494"/>
                </a:lnTo>
                <a:lnTo>
                  <a:pt x="366673" y="145275"/>
                </a:lnTo>
                <a:lnTo>
                  <a:pt x="379261" y="145275"/>
                </a:lnTo>
                <a:lnTo>
                  <a:pt x="385467" y="191287"/>
                </a:lnTo>
                <a:lnTo>
                  <a:pt x="372883" y="191287"/>
                </a:lnTo>
                <a:lnTo>
                  <a:pt x="372768" y="192137"/>
                </a:lnTo>
                <a:close/>
              </a:path>
              <a:path w="386079" h="384810">
                <a:moveTo>
                  <a:pt x="385470" y="192989"/>
                </a:moveTo>
                <a:lnTo>
                  <a:pt x="372883" y="192989"/>
                </a:lnTo>
                <a:lnTo>
                  <a:pt x="372883" y="191287"/>
                </a:lnTo>
                <a:lnTo>
                  <a:pt x="385467" y="191287"/>
                </a:lnTo>
                <a:lnTo>
                  <a:pt x="385470" y="192989"/>
                </a:lnTo>
                <a:close/>
              </a:path>
              <a:path w="386079" h="384810">
                <a:moveTo>
                  <a:pt x="12700" y="192215"/>
                </a:moveTo>
                <a:lnTo>
                  <a:pt x="12584" y="191363"/>
                </a:lnTo>
                <a:lnTo>
                  <a:pt x="12816" y="191363"/>
                </a:lnTo>
                <a:lnTo>
                  <a:pt x="12700" y="192215"/>
                </a:lnTo>
                <a:close/>
              </a:path>
              <a:path w="386079" h="384810">
                <a:moveTo>
                  <a:pt x="366317" y="239857"/>
                </a:moveTo>
                <a:lnTo>
                  <a:pt x="372768" y="192137"/>
                </a:lnTo>
                <a:lnTo>
                  <a:pt x="372883" y="192989"/>
                </a:lnTo>
                <a:lnTo>
                  <a:pt x="385470" y="192989"/>
                </a:lnTo>
                <a:lnTo>
                  <a:pt x="379238" y="239077"/>
                </a:lnTo>
                <a:lnTo>
                  <a:pt x="366647" y="239077"/>
                </a:lnTo>
                <a:lnTo>
                  <a:pt x="366317" y="239857"/>
                </a:lnTo>
                <a:close/>
              </a:path>
              <a:path w="386079" h="384810">
                <a:moveTo>
                  <a:pt x="12815" y="193065"/>
                </a:moveTo>
                <a:lnTo>
                  <a:pt x="12584" y="193065"/>
                </a:lnTo>
                <a:lnTo>
                  <a:pt x="12700" y="192215"/>
                </a:lnTo>
                <a:lnTo>
                  <a:pt x="12815" y="193065"/>
                </a:lnTo>
                <a:close/>
              </a:path>
              <a:path w="386079" h="384810">
                <a:moveTo>
                  <a:pt x="19277" y="240664"/>
                </a:moveTo>
                <a:lnTo>
                  <a:pt x="18832" y="239039"/>
                </a:lnTo>
                <a:lnTo>
                  <a:pt x="19161" y="239814"/>
                </a:lnTo>
                <a:lnTo>
                  <a:pt x="19277" y="240664"/>
                </a:lnTo>
                <a:close/>
              </a:path>
              <a:path w="386079" h="384810">
                <a:moveTo>
                  <a:pt x="19161" y="239814"/>
                </a:moveTo>
                <a:lnTo>
                  <a:pt x="18832" y="239039"/>
                </a:lnTo>
                <a:lnTo>
                  <a:pt x="19056" y="239039"/>
                </a:lnTo>
                <a:lnTo>
                  <a:pt x="19161" y="239814"/>
                </a:lnTo>
                <a:close/>
              </a:path>
              <a:path w="386079" h="384810">
                <a:moveTo>
                  <a:pt x="366203" y="240703"/>
                </a:moveTo>
                <a:lnTo>
                  <a:pt x="366335" y="239814"/>
                </a:lnTo>
                <a:lnTo>
                  <a:pt x="366647" y="239077"/>
                </a:lnTo>
                <a:lnTo>
                  <a:pt x="366203" y="240703"/>
                </a:lnTo>
                <a:close/>
              </a:path>
              <a:path w="386079" h="384810">
                <a:moveTo>
                  <a:pt x="379018" y="240703"/>
                </a:moveTo>
                <a:lnTo>
                  <a:pt x="366203" y="240703"/>
                </a:lnTo>
                <a:lnTo>
                  <a:pt x="366647" y="239077"/>
                </a:lnTo>
                <a:lnTo>
                  <a:pt x="379238" y="239077"/>
                </a:lnTo>
                <a:lnTo>
                  <a:pt x="379018" y="240703"/>
                </a:lnTo>
                <a:close/>
              </a:path>
              <a:path w="386079" h="384810">
                <a:moveTo>
                  <a:pt x="19522" y="240664"/>
                </a:moveTo>
                <a:lnTo>
                  <a:pt x="19277" y="240664"/>
                </a:lnTo>
                <a:lnTo>
                  <a:pt x="19161" y="239814"/>
                </a:lnTo>
                <a:lnTo>
                  <a:pt x="19522" y="240664"/>
                </a:lnTo>
                <a:close/>
              </a:path>
              <a:path w="386079" h="384810">
                <a:moveTo>
                  <a:pt x="348198" y="282650"/>
                </a:moveTo>
                <a:lnTo>
                  <a:pt x="366317" y="239857"/>
                </a:lnTo>
                <a:lnTo>
                  <a:pt x="366203" y="240703"/>
                </a:lnTo>
                <a:lnTo>
                  <a:pt x="379018" y="240703"/>
                </a:lnTo>
                <a:lnTo>
                  <a:pt x="378674" y="243243"/>
                </a:lnTo>
                <a:lnTo>
                  <a:pt x="362253" y="282016"/>
                </a:lnTo>
                <a:lnTo>
                  <a:pt x="348690" y="282016"/>
                </a:lnTo>
                <a:lnTo>
                  <a:pt x="348198" y="282650"/>
                </a:lnTo>
                <a:close/>
              </a:path>
              <a:path w="386079" h="384810">
                <a:moveTo>
                  <a:pt x="37667" y="283413"/>
                </a:moveTo>
                <a:lnTo>
                  <a:pt x="36841" y="282003"/>
                </a:lnTo>
                <a:lnTo>
                  <a:pt x="37343" y="282650"/>
                </a:lnTo>
                <a:lnTo>
                  <a:pt x="37667" y="283413"/>
                </a:lnTo>
                <a:close/>
              </a:path>
              <a:path w="386079" h="384810">
                <a:moveTo>
                  <a:pt x="37343" y="282650"/>
                </a:moveTo>
                <a:lnTo>
                  <a:pt x="36841" y="282003"/>
                </a:lnTo>
                <a:lnTo>
                  <a:pt x="37074" y="282016"/>
                </a:lnTo>
                <a:lnTo>
                  <a:pt x="37343" y="282650"/>
                </a:lnTo>
                <a:close/>
              </a:path>
              <a:path w="386079" h="384810">
                <a:moveTo>
                  <a:pt x="347864" y="283438"/>
                </a:moveTo>
                <a:lnTo>
                  <a:pt x="348198" y="282650"/>
                </a:lnTo>
                <a:lnTo>
                  <a:pt x="348690" y="282016"/>
                </a:lnTo>
                <a:lnTo>
                  <a:pt x="347864" y="283438"/>
                </a:lnTo>
                <a:close/>
              </a:path>
              <a:path w="386079" h="384810">
                <a:moveTo>
                  <a:pt x="361651" y="283438"/>
                </a:moveTo>
                <a:lnTo>
                  <a:pt x="347864" y="283438"/>
                </a:lnTo>
                <a:lnTo>
                  <a:pt x="348690" y="282016"/>
                </a:lnTo>
                <a:lnTo>
                  <a:pt x="362253" y="282016"/>
                </a:lnTo>
                <a:lnTo>
                  <a:pt x="361651" y="283438"/>
                </a:lnTo>
                <a:close/>
              </a:path>
              <a:path w="386079" h="384810">
                <a:moveTo>
                  <a:pt x="37934" y="283413"/>
                </a:moveTo>
                <a:lnTo>
                  <a:pt x="37667" y="283413"/>
                </a:lnTo>
                <a:lnTo>
                  <a:pt x="37343" y="282650"/>
                </a:lnTo>
                <a:lnTo>
                  <a:pt x="37934" y="283413"/>
                </a:lnTo>
                <a:close/>
              </a:path>
              <a:path w="386079" h="384810">
                <a:moveTo>
                  <a:pt x="320061" y="318944"/>
                </a:moveTo>
                <a:lnTo>
                  <a:pt x="348198" y="282650"/>
                </a:lnTo>
                <a:lnTo>
                  <a:pt x="347864" y="283438"/>
                </a:lnTo>
                <a:lnTo>
                  <a:pt x="361651" y="283438"/>
                </a:lnTo>
                <a:lnTo>
                  <a:pt x="359231" y="289153"/>
                </a:lnTo>
                <a:lnTo>
                  <a:pt x="336510" y="318452"/>
                </a:lnTo>
                <a:lnTo>
                  <a:pt x="320699" y="318452"/>
                </a:lnTo>
                <a:lnTo>
                  <a:pt x="320061" y="318944"/>
                </a:lnTo>
                <a:close/>
              </a:path>
              <a:path w="386079" h="384810">
                <a:moveTo>
                  <a:pt x="66000" y="319595"/>
                </a:moveTo>
                <a:lnTo>
                  <a:pt x="64857" y="318452"/>
                </a:lnTo>
                <a:lnTo>
                  <a:pt x="65495" y="318944"/>
                </a:lnTo>
                <a:lnTo>
                  <a:pt x="66000" y="319595"/>
                </a:lnTo>
                <a:close/>
              </a:path>
              <a:path w="386079" h="384810">
                <a:moveTo>
                  <a:pt x="65493" y="318941"/>
                </a:moveTo>
                <a:lnTo>
                  <a:pt x="64857" y="318452"/>
                </a:lnTo>
                <a:lnTo>
                  <a:pt x="65114" y="318452"/>
                </a:lnTo>
                <a:lnTo>
                  <a:pt x="65493" y="318941"/>
                </a:lnTo>
                <a:close/>
              </a:path>
              <a:path w="386079" h="384810">
                <a:moveTo>
                  <a:pt x="319556" y="319595"/>
                </a:moveTo>
                <a:lnTo>
                  <a:pt x="320064" y="318941"/>
                </a:lnTo>
                <a:lnTo>
                  <a:pt x="320699" y="318452"/>
                </a:lnTo>
                <a:lnTo>
                  <a:pt x="319556" y="319595"/>
                </a:lnTo>
                <a:close/>
              </a:path>
              <a:path w="386079" h="384810">
                <a:moveTo>
                  <a:pt x="335623" y="319595"/>
                </a:moveTo>
                <a:lnTo>
                  <a:pt x="319556" y="319595"/>
                </a:lnTo>
                <a:lnTo>
                  <a:pt x="320699" y="318452"/>
                </a:lnTo>
                <a:lnTo>
                  <a:pt x="336510" y="318452"/>
                </a:lnTo>
                <a:lnTo>
                  <a:pt x="335623" y="319595"/>
                </a:lnTo>
                <a:close/>
              </a:path>
              <a:path w="386079" h="384810">
                <a:moveTo>
                  <a:pt x="66343" y="319595"/>
                </a:moveTo>
                <a:lnTo>
                  <a:pt x="66000" y="319595"/>
                </a:lnTo>
                <a:lnTo>
                  <a:pt x="65493" y="318941"/>
                </a:lnTo>
                <a:lnTo>
                  <a:pt x="66343" y="319595"/>
                </a:lnTo>
                <a:close/>
              </a:path>
              <a:path w="386079" h="384810">
                <a:moveTo>
                  <a:pt x="283658" y="346997"/>
                </a:moveTo>
                <a:lnTo>
                  <a:pt x="320061" y="318944"/>
                </a:lnTo>
                <a:lnTo>
                  <a:pt x="319556" y="319595"/>
                </a:lnTo>
                <a:lnTo>
                  <a:pt x="335623" y="319595"/>
                </a:lnTo>
                <a:lnTo>
                  <a:pt x="329077" y="328028"/>
                </a:lnTo>
                <a:lnTo>
                  <a:pt x="304862" y="346684"/>
                </a:lnTo>
                <a:lnTo>
                  <a:pt x="284402" y="346684"/>
                </a:lnTo>
                <a:lnTo>
                  <a:pt x="283658" y="346997"/>
                </a:lnTo>
                <a:close/>
              </a:path>
              <a:path w="386079" h="384810">
                <a:moveTo>
                  <a:pt x="102589" y="347484"/>
                </a:moveTo>
                <a:lnTo>
                  <a:pt x="101179" y="346659"/>
                </a:lnTo>
                <a:lnTo>
                  <a:pt x="101956" y="346997"/>
                </a:lnTo>
                <a:lnTo>
                  <a:pt x="102589" y="347484"/>
                </a:lnTo>
                <a:close/>
              </a:path>
              <a:path w="386079" h="384810">
                <a:moveTo>
                  <a:pt x="101922" y="346971"/>
                </a:moveTo>
                <a:lnTo>
                  <a:pt x="101179" y="346659"/>
                </a:lnTo>
                <a:lnTo>
                  <a:pt x="101516" y="346659"/>
                </a:lnTo>
                <a:lnTo>
                  <a:pt x="101922" y="346971"/>
                </a:lnTo>
                <a:close/>
              </a:path>
              <a:path w="386079" h="384810">
                <a:moveTo>
                  <a:pt x="282992" y="347510"/>
                </a:moveTo>
                <a:lnTo>
                  <a:pt x="283658" y="346997"/>
                </a:lnTo>
                <a:lnTo>
                  <a:pt x="284402" y="346684"/>
                </a:lnTo>
                <a:lnTo>
                  <a:pt x="282992" y="347510"/>
                </a:lnTo>
                <a:close/>
              </a:path>
              <a:path w="386079" h="384810">
                <a:moveTo>
                  <a:pt x="303790" y="347510"/>
                </a:moveTo>
                <a:lnTo>
                  <a:pt x="282992" y="347510"/>
                </a:lnTo>
                <a:lnTo>
                  <a:pt x="284402" y="346684"/>
                </a:lnTo>
                <a:lnTo>
                  <a:pt x="304862" y="346684"/>
                </a:lnTo>
                <a:lnTo>
                  <a:pt x="303790" y="347510"/>
                </a:lnTo>
                <a:close/>
              </a:path>
              <a:path w="386079" h="384810">
                <a:moveTo>
                  <a:pt x="103142" y="347484"/>
                </a:moveTo>
                <a:lnTo>
                  <a:pt x="102589" y="347484"/>
                </a:lnTo>
                <a:lnTo>
                  <a:pt x="101922" y="346971"/>
                </a:lnTo>
                <a:lnTo>
                  <a:pt x="103142" y="347484"/>
                </a:lnTo>
                <a:close/>
              </a:path>
              <a:path w="386079" h="384810">
                <a:moveTo>
                  <a:pt x="240643" y="365074"/>
                </a:moveTo>
                <a:lnTo>
                  <a:pt x="283658" y="346997"/>
                </a:lnTo>
                <a:lnTo>
                  <a:pt x="282992" y="347510"/>
                </a:lnTo>
                <a:lnTo>
                  <a:pt x="303790" y="347510"/>
                </a:lnTo>
                <a:lnTo>
                  <a:pt x="290092" y="358063"/>
                </a:lnTo>
                <a:lnTo>
                  <a:pt x="273690" y="364959"/>
                </a:lnTo>
                <a:lnTo>
                  <a:pt x="241502" y="364959"/>
                </a:lnTo>
                <a:lnTo>
                  <a:pt x="240643" y="365074"/>
                </a:lnTo>
                <a:close/>
              </a:path>
              <a:path w="386079" h="384810">
                <a:moveTo>
                  <a:pt x="145718" y="365391"/>
                </a:moveTo>
                <a:lnTo>
                  <a:pt x="144093" y="364959"/>
                </a:lnTo>
                <a:lnTo>
                  <a:pt x="144971" y="365077"/>
                </a:lnTo>
                <a:lnTo>
                  <a:pt x="145718" y="365391"/>
                </a:lnTo>
                <a:close/>
              </a:path>
              <a:path w="386079" h="384810">
                <a:moveTo>
                  <a:pt x="144971" y="365077"/>
                </a:moveTo>
                <a:lnTo>
                  <a:pt x="144093" y="364959"/>
                </a:lnTo>
                <a:lnTo>
                  <a:pt x="144691" y="364959"/>
                </a:lnTo>
                <a:lnTo>
                  <a:pt x="144971" y="365077"/>
                </a:lnTo>
                <a:close/>
              </a:path>
              <a:path w="386079" h="384810">
                <a:moveTo>
                  <a:pt x="239889" y="365391"/>
                </a:moveTo>
                <a:lnTo>
                  <a:pt x="240643" y="365074"/>
                </a:lnTo>
                <a:lnTo>
                  <a:pt x="241502" y="364959"/>
                </a:lnTo>
                <a:lnTo>
                  <a:pt x="239889" y="365391"/>
                </a:lnTo>
                <a:close/>
              </a:path>
              <a:path w="386079" h="384810">
                <a:moveTo>
                  <a:pt x="272663" y="365391"/>
                </a:moveTo>
                <a:lnTo>
                  <a:pt x="239889" y="365391"/>
                </a:lnTo>
                <a:lnTo>
                  <a:pt x="241502" y="364959"/>
                </a:lnTo>
                <a:lnTo>
                  <a:pt x="273690" y="364959"/>
                </a:lnTo>
                <a:lnTo>
                  <a:pt x="272663" y="365391"/>
                </a:lnTo>
                <a:close/>
              </a:path>
              <a:path w="386079" h="384810">
                <a:moveTo>
                  <a:pt x="257923" y="371589"/>
                </a:moveTo>
                <a:lnTo>
                  <a:pt x="193648" y="371589"/>
                </a:lnTo>
                <a:lnTo>
                  <a:pt x="192803" y="371476"/>
                </a:lnTo>
                <a:lnTo>
                  <a:pt x="240643" y="365074"/>
                </a:lnTo>
                <a:lnTo>
                  <a:pt x="239889" y="365391"/>
                </a:lnTo>
                <a:lnTo>
                  <a:pt x="272663" y="365391"/>
                </a:lnTo>
                <a:lnTo>
                  <a:pt x="257923" y="371589"/>
                </a:lnTo>
                <a:close/>
              </a:path>
              <a:path w="386079" h="384810">
                <a:moveTo>
                  <a:pt x="147320" y="365391"/>
                </a:moveTo>
                <a:lnTo>
                  <a:pt x="145718" y="365391"/>
                </a:lnTo>
                <a:lnTo>
                  <a:pt x="144971" y="365077"/>
                </a:lnTo>
                <a:lnTo>
                  <a:pt x="147320" y="365391"/>
                </a:lnTo>
                <a:close/>
              </a:path>
              <a:path w="386079" h="384810">
                <a:moveTo>
                  <a:pt x="193648" y="371589"/>
                </a:moveTo>
                <a:lnTo>
                  <a:pt x="191959" y="371589"/>
                </a:lnTo>
                <a:lnTo>
                  <a:pt x="192803" y="371476"/>
                </a:lnTo>
                <a:lnTo>
                  <a:pt x="193648" y="37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885653" y="3761523"/>
            <a:ext cx="12700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073862"/>
                </a:solidFill>
                <a:latin typeface="微软雅黑"/>
                <a:cs typeface="微软雅黑"/>
              </a:rPr>
              <a:t>1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87598" y="3292259"/>
            <a:ext cx="788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73862"/>
                </a:solidFill>
                <a:latin typeface="微软雅黑"/>
                <a:cs typeface="微软雅黑"/>
              </a:rPr>
              <a:t>管理</a:t>
            </a:r>
            <a:r>
              <a:rPr dirty="0" sz="2000" spc="5" b="1">
                <a:solidFill>
                  <a:srgbClr val="073862"/>
                </a:solidFill>
                <a:latin typeface="微软雅黑"/>
                <a:cs typeface="微软雅黑"/>
              </a:rPr>
              <a:t>类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22041" y="4216298"/>
            <a:ext cx="1059815" cy="180657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32715" indent="-120014">
              <a:lnSpc>
                <a:spcPct val="100000"/>
              </a:lnSpc>
              <a:spcBef>
                <a:spcPts val="745"/>
              </a:spcBef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项目立项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spcBef>
                <a:spcPts val="645"/>
              </a:spcBef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项目策划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spcBef>
                <a:spcPts val="645"/>
              </a:spcBef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项目监控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spcBef>
                <a:spcPts val="645"/>
              </a:spcBef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项目风险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spcBef>
                <a:spcPts val="645"/>
              </a:spcBef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项目结项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98605" y="3407460"/>
            <a:ext cx="2230755" cy="2933700"/>
          </a:xfrm>
          <a:custGeom>
            <a:avLst/>
            <a:gdLst/>
            <a:ahLst/>
            <a:cxnLst/>
            <a:rect l="l" t="t" r="r" b="b"/>
            <a:pathLst>
              <a:path w="2230754" h="2933700">
                <a:moveTo>
                  <a:pt x="2149957" y="12700"/>
                </a:moveTo>
                <a:lnTo>
                  <a:pt x="80429" y="12700"/>
                </a:lnTo>
                <a:lnTo>
                  <a:pt x="86715" y="0"/>
                </a:lnTo>
                <a:lnTo>
                  <a:pt x="2143671" y="0"/>
                </a:lnTo>
                <a:lnTo>
                  <a:pt x="2149957" y="12700"/>
                </a:lnTo>
                <a:close/>
              </a:path>
              <a:path w="2230754" h="2933700">
                <a:moveTo>
                  <a:pt x="80225" y="25400"/>
                </a:moveTo>
                <a:lnTo>
                  <a:pt x="57023" y="25400"/>
                </a:lnTo>
                <a:lnTo>
                  <a:pt x="62598" y="12700"/>
                </a:lnTo>
                <a:lnTo>
                  <a:pt x="86080" y="12700"/>
                </a:lnTo>
                <a:lnTo>
                  <a:pt x="80225" y="25400"/>
                </a:lnTo>
                <a:close/>
              </a:path>
              <a:path w="2230754" h="2933700">
                <a:moveTo>
                  <a:pt x="85801" y="25400"/>
                </a:moveTo>
                <a:lnTo>
                  <a:pt x="86080" y="12700"/>
                </a:lnTo>
                <a:lnTo>
                  <a:pt x="91808" y="12700"/>
                </a:lnTo>
                <a:lnTo>
                  <a:pt x="85801" y="25400"/>
                </a:lnTo>
                <a:close/>
              </a:path>
              <a:path w="2230754" h="2933700">
                <a:moveTo>
                  <a:pt x="2144585" y="25400"/>
                </a:moveTo>
                <a:lnTo>
                  <a:pt x="2138578" y="12700"/>
                </a:lnTo>
                <a:lnTo>
                  <a:pt x="2144307" y="12700"/>
                </a:lnTo>
                <a:lnTo>
                  <a:pt x="2144585" y="25400"/>
                </a:lnTo>
                <a:close/>
              </a:path>
              <a:path w="2230754" h="2933700">
                <a:moveTo>
                  <a:pt x="2173363" y="25400"/>
                </a:moveTo>
                <a:lnTo>
                  <a:pt x="2150160" y="25400"/>
                </a:lnTo>
                <a:lnTo>
                  <a:pt x="2144307" y="12700"/>
                </a:lnTo>
                <a:lnTo>
                  <a:pt x="2167788" y="12700"/>
                </a:lnTo>
                <a:lnTo>
                  <a:pt x="2173363" y="25400"/>
                </a:lnTo>
                <a:close/>
              </a:path>
              <a:path w="2230754" h="2933700">
                <a:moveTo>
                  <a:pt x="64515" y="38100"/>
                </a:moveTo>
                <a:lnTo>
                  <a:pt x="41579" y="38100"/>
                </a:lnTo>
                <a:lnTo>
                  <a:pt x="46520" y="25400"/>
                </a:lnTo>
                <a:lnTo>
                  <a:pt x="69824" y="25400"/>
                </a:lnTo>
                <a:lnTo>
                  <a:pt x="64515" y="38100"/>
                </a:lnTo>
                <a:close/>
              </a:path>
              <a:path w="2230754" h="2933700">
                <a:moveTo>
                  <a:pt x="2188806" y="38100"/>
                </a:moveTo>
                <a:lnTo>
                  <a:pt x="2165870" y="38100"/>
                </a:lnTo>
                <a:lnTo>
                  <a:pt x="2160563" y="25400"/>
                </a:lnTo>
                <a:lnTo>
                  <a:pt x="2183866" y="25400"/>
                </a:lnTo>
                <a:lnTo>
                  <a:pt x="2188806" y="38100"/>
                </a:lnTo>
                <a:close/>
              </a:path>
              <a:path w="2230754" h="2933700">
                <a:moveTo>
                  <a:pt x="46177" y="50800"/>
                </a:moveTo>
                <a:lnTo>
                  <a:pt x="32423" y="50800"/>
                </a:lnTo>
                <a:lnTo>
                  <a:pt x="36880" y="38100"/>
                </a:lnTo>
                <a:lnTo>
                  <a:pt x="50673" y="38100"/>
                </a:lnTo>
                <a:lnTo>
                  <a:pt x="46177" y="50800"/>
                </a:lnTo>
                <a:close/>
              </a:path>
              <a:path w="2230754" h="2933700">
                <a:moveTo>
                  <a:pt x="2197962" y="50800"/>
                </a:moveTo>
                <a:lnTo>
                  <a:pt x="2184209" y="50800"/>
                </a:lnTo>
                <a:lnTo>
                  <a:pt x="2179713" y="38100"/>
                </a:lnTo>
                <a:lnTo>
                  <a:pt x="2193505" y="38100"/>
                </a:lnTo>
                <a:lnTo>
                  <a:pt x="2197962" y="50800"/>
                </a:lnTo>
                <a:close/>
              </a:path>
              <a:path w="2230754" h="2933700">
                <a:moveTo>
                  <a:pt x="38290" y="63500"/>
                </a:moveTo>
                <a:lnTo>
                  <a:pt x="20561" y="63500"/>
                </a:lnTo>
                <a:lnTo>
                  <a:pt x="24256" y="50800"/>
                </a:lnTo>
                <a:lnTo>
                  <a:pt x="42316" y="50800"/>
                </a:lnTo>
                <a:lnTo>
                  <a:pt x="38290" y="63500"/>
                </a:lnTo>
                <a:close/>
              </a:path>
              <a:path w="2230754" h="2933700">
                <a:moveTo>
                  <a:pt x="2209825" y="63500"/>
                </a:moveTo>
                <a:lnTo>
                  <a:pt x="2192096" y="63500"/>
                </a:lnTo>
                <a:lnTo>
                  <a:pt x="2188070" y="50800"/>
                </a:lnTo>
                <a:lnTo>
                  <a:pt x="2206129" y="50800"/>
                </a:lnTo>
                <a:lnTo>
                  <a:pt x="2209825" y="63500"/>
                </a:lnTo>
                <a:close/>
              </a:path>
              <a:path w="2230754" h="2933700">
                <a:moveTo>
                  <a:pt x="28219" y="76200"/>
                </a:moveTo>
                <a:lnTo>
                  <a:pt x="14008" y="76200"/>
                </a:lnTo>
                <a:lnTo>
                  <a:pt x="17132" y="63500"/>
                </a:lnTo>
                <a:lnTo>
                  <a:pt x="31496" y="63500"/>
                </a:lnTo>
                <a:lnTo>
                  <a:pt x="28219" y="76200"/>
                </a:lnTo>
                <a:close/>
              </a:path>
              <a:path w="2230754" h="2933700">
                <a:moveTo>
                  <a:pt x="2216377" y="76200"/>
                </a:moveTo>
                <a:lnTo>
                  <a:pt x="2202168" y="76200"/>
                </a:lnTo>
                <a:lnTo>
                  <a:pt x="2198891" y="63500"/>
                </a:lnTo>
                <a:lnTo>
                  <a:pt x="2213241" y="63500"/>
                </a:lnTo>
                <a:lnTo>
                  <a:pt x="2216377" y="76200"/>
                </a:lnTo>
                <a:close/>
              </a:path>
              <a:path w="2230754" h="2933700">
                <a:moveTo>
                  <a:pt x="22796" y="88900"/>
                </a:moveTo>
                <a:lnTo>
                  <a:pt x="8610" y="88900"/>
                </a:lnTo>
                <a:lnTo>
                  <a:pt x="11163" y="76200"/>
                </a:lnTo>
                <a:lnTo>
                  <a:pt x="25514" y="76200"/>
                </a:lnTo>
                <a:lnTo>
                  <a:pt x="22796" y="88900"/>
                </a:lnTo>
                <a:close/>
              </a:path>
              <a:path w="2230754" h="2933700">
                <a:moveTo>
                  <a:pt x="2221777" y="88900"/>
                </a:moveTo>
                <a:lnTo>
                  <a:pt x="2207591" y="88900"/>
                </a:lnTo>
                <a:lnTo>
                  <a:pt x="2204872" y="76200"/>
                </a:lnTo>
                <a:lnTo>
                  <a:pt x="2219223" y="76200"/>
                </a:lnTo>
                <a:lnTo>
                  <a:pt x="2221777" y="88900"/>
                </a:lnTo>
                <a:close/>
              </a:path>
              <a:path w="2230754" h="2933700">
                <a:moveTo>
                  <a:pt x="18465" y="101600"/>
                </a:moveTo>
                <a:lnTo>
                  <a:pt x="4470" y="101600"/>
                </a:lnTo>
                <a:lnTo>
                  <a:pt x="6388" y="88900"/>
                </a:lnTo>
                <a:lnTo>
                  <a:pt x="20599" y="88900"/>
                </a:lnTo>
                <a:lnTo>
                  <a:pt x="18465" y="101600"/>
                </a:lnTo>
                <a:close/>
              </a:path>
              <a:path w="2230754" h="2933700">
                <a:moveTo>
                  <a:pt x="2225916" y="101600"/>
                </a:moveTo>
                <a:lnTo>
                  <a:pt x="2211920" y="101600"/>
                </a:lnTo>
                <a:lnTo>
                  <a:pt x="2209787" y="88900"/>
                </a:lnTo>
                <a:lnTo>
                  <a:pt x="2223998" y="88900"/>
                </a:lnTo>
                <a:lnTo>
                  <a:pt x="2225916" y="101600"/>
                </a:lnTo>
                <a:close/>
              </a:path>
              <a:path w="2230754" h="2933700">
                <a:moveTo>
                  <a:pt x="13347" y="127000"/>
                </a:moveTo>
                <a:lnTo>
                  <a:pt x="736" y="127000"/>
                </a:lnTo>
                <a:lnTo>
                  <a:pt x="1638" y="114300"/>
                </a:lnTo>
                <a:lnTo>
                  <a:pt x="2882" y="101600"/>
                </a:lnTo>
                <a:lnTo>
                  <a:pt x="16802" y="101600"/>
                </a:lnTo>
                <a:lnTo>
                  <a:pt x="15290" y="114300"/>
                </a:lnTo>
                <a:lnTo>
                  <a:pt x="14211" y="114300"/>
                </a:lnTo>
                <a:lnTo>
                  <a:pt x="13347" y="127000"/>
                </a:lnTo>
                <a:close/>
              </a:path>
              <a:path w="2230754" h="2933700">
                <a:moveTo>
                  <a:pt x="2229650" y="127000"/>
                </a:moveTo>
                <a:lnTo>
                  <a:pt x="2217037" y="127000"/>
                </a:lnTo>
                <a:lnTo>
                  <a:pt x="2216175" y="114300"/>
                </a:lnTo>
                <a:lnTo>
                  <a:pt x="2215095" y="114300"/>
                </a:lnTo>
                <a:lnTo>
                  <a:pt x="2213584" y="101600"/>
                </a:lnTo>
                <a:lnTo>
                  <a:pt x="2227503" y="101600"/>
                </a:lnTo>
                <a:lnTo>
                  <a:pt x="2228748" y="114300"/>
                </a:lnTo>
                <a:lnTo>
                  <a:pt x="2229650" y="127000"/>
                </a:lnTo>
                <a:close/>
              </a:path>
              <a:path w="2230754" h="2933700">
                <a:moveTo>
                  <a:pt x="12877" y="2794000"/>
                </a:moveTo>
                <a:lnTo>
                  <a:pt x="177" y="2794000"/>
                </a:lnTo>
                <a:lnTo>
                  <a:pt x="0" y="2781300"/>
                </a:lnTo>
                <a:lnTo>
                  <a:pt x="0" y="139700"/>
                </a:lnTo>
                <a:lnTo>
                  <a:pt x="177" y="127000"/>
                </a:lnTo>
                <a:lnTo>
                  <a:pt x="12877" y="127000"/>
                </a:lnTo>
                <a:lnTo>
                  <a:pt x="12700" y="139700"/>
                </a:lnTo>
                <a:lnTo>
                  <a:pt x="12700" y="2781300"/>
                </a:lnTo>
                <a:lnTo>
                  <a:pt x="12877" y="2794000"/>
                </a:lnTo>
                <a:close/>
              </a:path>
              <a:path w="2230754" h="2933700">
                <a:moveTo>
                  <a:pt x="2230208" y="2794000"/>
                </a:moveTo>
                <a:lnTo>
                  <a:pt x="2217508" y="2794000"/>
                </a:lnTo>
                <a:lnTo>
                  <a:pt x="2217686" y="2781300"/>
                </a:lnTo>
                <a:lnTo>
                  <a:pt x="2217686" y="139700"/>
                </a:lnTo>
                <a:lnTo>
                  <a:pt x="2217508" y="127000"/>
                </a:lnTo>
                <a:lnTo>
                  <a:pt x="2230208" y="127000"/>
                </a:lnTo>
                <a:lnTo>
                  <a:pt x="2230386" y="139700"/>
                </a:lnTo>
                <a:lnTo>
                  <a:pt x="2230386" y="2781300"/>
                </a:lnTo>
                <a:lnTo>
                  <a:pt x="2230208" y="2794000"/>
                </a:lnTo>
                <a:close/>
              </a:path>
              <a:path w="2230754" h="2933700">
                <a:moveTo>
                  <a:pt x="16802" y="2819400"/>
                </a:moveTo>
                <a:lnTo>
                  <a:pt x="2882" y="2819400"/>
                </a:lnTo>
                <a:lnTo>
                  <a:pt x="1638" y="2806700"/>
                </a:lnTo>
                <a:lnTo>
                  <a:pt x="736" y="2794000"/>
                </a:lnTo>
                <a:lnTo>
                  <a:pt x="13347" y="2794000"/>
                </a:lnTo>
                <a:lnTo>
                  <a:pt x="14211" y="2806700"/>
                </a:lnTo>
                <a:lnTo>
                  <a:pt x="15290" y="2806700"/>
                </a:lnTo>
                <a:lnTo>
                  <a:pt x="16802" y="2819400"/>
                </a:lnTo>
                <a:close/>
              </a:path>
              <a:path w="2230754" h="2933700">
                <a:moveTo>
                  <a:pt x="2227503" y="2819400"/>
                </a:moveTo>
                <a:lnTo>
                  <a:pt x="2213584" y="2819400"/>
                </a:lnTo>
                <a:lnTo>
                  <a:pt x="2215095" y="2806700"/>
                </a:lnTo>
                <a:lnTo>
                  <a:pt x="2216175" y="2806700"/>
                </a:lnTo>
                <a:lnTo>
                  <a:pt x="2217037" y="2794000"/>
                </a:lnTo>
                <a:lnTo>
                  <a:pt x="2229650" y="2794000"/>
                </a:lnTo>
                <a:lnTo>
                  <a:pt x="2228748" y="2806700"/>
                </a:lnTo>
                <a:lnTo>
                  <a:pt x="2227503" y="2819400"/>
                </a:lnTo>
                <a:close/>
              </a:path>
              <a:path w="2230754" h="2933700">
                <a:moveTo>
                  <a:pt x="20599" y="2832100"/>
                </a:moveTo>
                <a:lnTo>
                  <a:pt x="6388" y="2832100"/>
                </a:lnTo>
                <a:lnTo>
                  <a:pt x="4470" y="2819400"/>
                </a:lnTo>
                <a:lnTo>
                  <a:pt x="18465" y="2819400"/>
                </a:lnTo>
                <a:lnTo>
                  <a:pt x="20599" y="2832100"/>
                </a:lnTo>
                <a:close/>
              </a:path>
              <a:path w="2230754" h="2933700">
                <a:moveTo>
                  <a:pt x="2223998" y="2832100"/>
                </a:moveTo>
                <a:lnTo>
                  <a:pt x="2209787" y="2832100"/>
                </a:lnTo>
                <a:lnTo>
                  <a:pt x="2211920" y="2819400"/>
                </a:lnTo>
                <a:lnTo>
                  <a:pt x="2225916" y="2819400"/>
                </a:lnTo>
                <a:lnTo>
                  <a:pt x="2223998" y="2832100"/>
                </a:lnTo>
                <a:close/>
              </a:path>
              <a:path w="2230754" h="2933700">
                <a:moveTo>
                  <a:pt x="25514" y="2844800"/>
                </a:moveTo>
                <a:lnTo>
                  <a:pt x="11163" y="2844800"/>
                </a:lnTo>
                <a:lnTo>
                  <a:pt x="8610" y="2832100"/>
                </a:lnTo>
                <a:lnTo>
                  <a:pt x="22796" y="2832100"/>
                </a:lnTo>
                <a:lnTo>
                  <a:pt x="25514" y="2844800"/>
                </a:lnTo>
                <a:close/>
              </a:path>
              <a:path w="2230754" h="2933700">
                <a:moveTo>
                  <a:pt x="2219223" y="2844800"/>
                </a:moveTo>
                <a:lnTo>
                  <a:pt x="2204872" y="2844800"/>
                </a:lnTo>
                <a:lnTo>
                  <a:pt x="2207591" y="2832100"/>
                </a:lnTo>
                <a:lnTo>
                  <a:pt x="2221777" y="2832100"/>
                </a:lnTo>
                <a:lnTo>
                  <a:pt x="2219223" y="2844800"/>
                </a:lnTo>
                <a:close/>
              </a:path>
              <a:path w="2230754" h="2933700">
                <a:moveTo>
                  <a:pt x="31496" y="2857500"/>
                </a:moveTo>
                <a:lnTo>
                  <a:pt x="17132" y="2857500"/>
                </a:lnTo>
                <a:lnTo>
                  <a:pt x="14008" y="2844800"/>
                </a:lnTo>
                <a:lnTo>
                  <a:pt x="28219" y="2844800"/>
                </a:lnTo>
                <a:lnTo>
                  <a:pt x="31496" y="2857500"/>
                </a:lnTo>
                <a:close/>
              </a:path>
              <a:path w="2230754" h="2933700">
                <a:moveTo>
                  <a:pt x="2213241" y="2857500"/>
                </a:moveTo>
                <a:lnTo>
                  <a:pt x="2198891" y="2857500"/>
                </a:lnTo>
                <a:lnTo>
                  <a:pt x="2202168" y="2844800"/>
                </a:lnTo>
                <a:lnTo>
                  <a:pt x="2216377" y="2844800"/>
                </a:lnTo>
                <a:lnTo>
                  <a:pt x="2213241" y="2857500"/>
                </a:lnTo>
                <a:close/>
              </a:path>
              <a:path w="2230754" h="2933700">
                <a:moveTo>
                  <a:pt x="42316" y="2870200"/>
                </a:moveTo>
                <a:lnTo>
                  <a:pt x="24256" y="2870200"/>
                </a:lnTo>
                <a:lnTo>
                  <a:pt x="20561" y="2857500"/>
                </a:lnTo>
                <a:lnTo>
                  <a:pt x="38290" y="2857500"/>
                </a:lnTo>
                <a:lnTo>
                  <a:pt x="42316" y="2870200"/>
                </a:lnTo>
                <a:close/>
              </a:path>
              <a:path w="2230754" h="2933700">
                <a:moveTo>
                  <a:pt x="2206129" y="2870200"/>
                </a:moveTo>
                <a:lnTo>
                  <a:pt x="2188070" y="2870200"/>
                </a:lnTo>
                <a:lnTo>
                  <a:pt x="2192096" y="2857500"/>
                </a:lnTo>
                <a:lnTo>
                  <a:pt x="2209825" y="2857500"/>
                </a:lnTo>
                <a:lnTo>
                  <a:pt x="2206129" y="2870200"/>
                </a:lnTo>
                <a:close/>
              </a:path>
              <a:path w="2230754" h="2933700">
                <a:moveTo>
                  <a:pt x="50673" y="2882900"/>
                </a:moveTo>
                <a:lnTo>
                  <a:pt x="36880" y="2882900"/>
                </a:lnTo>
                <a:lnTo>
                  <a:pt x="32423" y="2870200"/>
                </a:lnTo>
                <a:lnTo>
                  <a:pt x="46177" y="2870200"/>
                </a:lnTo>
                <a:lnTo>
                  <a:pt x="50673" y="2882900"/>
                </a:lnTo>
                <a:close/>
              </a:path>
              <a:path w="2230754" h="2933700">
                <a:moveTo>
                  <a:pt x="2193505" y="2882900"/>
                </a:moveTo>
                <a:lnTo>
                  <a:pt x="2179713" y="2882900"/>
                </a:lnTo>
                <a:lnTo>
                  <a:pt x="2184209" y="2870200"/>
                </a:lnTo>
                <a:lnTo>
                  <a:pt x="2197962" y="2870200"/>
                </a:lnTo>
                <a:lnTo>
                  <a:pt x="2193505" y="2882900"/>
                </a:lnTo>
                <a:close/>
              </a:path>
              <a:path w="2230754" h="2933700">
                <a:moveTo>
                  <a:pt x="69824" y="2895600"/>
                </a:moveTo>
                <a:lnTo>
                  <a:pt x="46520" y="2895600"/>
                </a:lnTo>
                <a:lnTo>
                  <a:pt x="41579" y="2882900"/>
                </a:lnTo>
                <a:lnTo>
                  <a:pt x="64515" y="2882900"/>
                </a:lnTo>
                <a:lnTo>
                  <a:pt x="69824" y="2895600"/>
                </a:lnTo>
                <a:close/>
              </a:path>
              <a:path w="2230754" h="2933700">
                <a:moveTo>
                  <a:pt x="2183866" y="2895600"/>
                </a:moveTo>
                <a:lnTo>
                  <a:pt x="2160563" y="2895600"/>
                </a:lnTo>
                <a:lnTo>
                  <a:pt x="2165870" y="2882900"/>
                </a:lnTo>
                <a:lnTo>
                  <a:pt x="2188806" y="2882900"/>
                </a:lnTo>
                <a:lnTo>
                  <a:pt x="2183866" y="2895600"/>
                </a:lnTo>
                <a:close/>
              </a:path>
              <a:path w="2230754" h="2933700">
                <a:moveTo>
                  <a:pt x="86080" y="2908300"/>
                </a:moveTo>
                <a:lnTo>
                  <a:pt x="62598" y="2908300"/>
                </a:lnTo>
                <a:lnTo>
                  <a:pt x="57023" y="2895600"/>
                </a:lnTo>
                <a:lnTo>
                  <a:pt x="80225" y="2895600"/>
                </a:lnTo>
                <a:lnTo>
                  <a:pt x="86080" y="2908300"/>
                </a:lnTo>
                <a:close/>
              </a:path>
              <a:path w="2230754" h="2933700">
                <a:moveTo>
                  <a:pt x="91808" y="2908300"/>
                </a:moveTo>
                <a:lnTo>
                  <a:pt x="86080" y="2908300"/>
                </a:lnTo>
                <a:lnTo>
                  <a:pt x="85801" y="2895600"/>
                </a:lnTo>
                <a:lnTo>
                  <a:pt x="91808" y="2908300"/>
                </a:lnTo>
                <a:close/>
              </a:path>
              <a:path w="2230754" h="2933700">
                <a:moveTo>
                  <a:pt x="2144307" y="2908300"/>
                </a:moveTo>
                <a:lnTo>
                  <a:pt x="2138578" y="2908300"/>
                </a:lnTo>
                <a:lnTo>
                  <a:pt x="2144585" y="2895600"/>
                </a:lnTo>
                <a:lnTo>
                  <a:pt x="2144307" y="2908300"/>
                </a:lnTo>
                <a:close/>
              </a:path>
              <a:path w="2230754" h="2933700">
                <a:moveTo>
                  <a:pt x="2167788" y="2908300"/>
                </a:moveTo>
                <a:lnTo>
                  <a:pt x="2144307" y="2908300"/>
                </a:lnTo>
                <a:lnTo>
                  <a:pt x="2150160" y="2895600"/>
                </a:lnTo>
                <a:lnTo>
                  <a:pt x="2173363" y="2895600"/>
                </a:lnTo>
                <a:lnTo>
                  <a:pt x="2167788" y="2908300"/>
                </a:lnTo>
                <a:close/>
              </a:path>
              <a:path w="2230754" h="2933700">
                <a:moveTo>
                  <a:pt x="142138" y="2921000"/>
                </a:moveTo>
                <a:lnTo>
                  <a:pt x="86715" y="2921000"/>
                </a:lnTo>
                <a:lnTo>
                  <a:pt x="80429" y="2908300"/>
                </a:lnTo>
                <a:lnTo>
                  <a:pt x="135166" y="2908300"/>
                </a:lnTo>
                <a:lnTo>
                  <a:pt x="142138" y="2921000"/>
                </a:lnTo>
                <a:close/>
              </a:path>
              <a:path w="2230754" h="2933700">
                <a:moveTo>
                  <a:pt x="2143671" y="2921000"/>
                </a:moveTo>
                <a:lnTo>
                  <a:pt x="2088248" y="2921000"/>
                </a:lnTo>
                <a:lnTo>
                  <a:pt x="2095220" y="2908300"/>
                </a:lnTo>
                <a:lnTo>
                  <a:pt x="2149957" y="2908300"/>
                </a:lnTo>
                <a:lnTo>
                  <a:pt x="2143671" y="2921000"/>
                </a:lnTo>
                <a:close/>
              </a:path>
              <a:path w="2230754" h="2933700">
                <a:moveTo>
                  <a:pt x="2088489" y="2933700"/>
                </a:moveTo>
                <a:lnTo>
                  <a:pt x="141897" y="2933700"/>
                </a:lnTo>
                <a:lnTo>
                  <a:pt x="134683" y="2921000"/>
                </a:lnTo>
                <a:lnTo>
                  <a:pt x="2095703" y="2921000"/>
                </a:lnTo>
                <a:lnTo>
                  <a:pt x="2088489" y="293370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90388" y="2762351"/>
            <a:ext cx="1447317" cy="14478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58263" y="2730601"/>
            <a:ext cx="1511300" cy="1511300"/>
          </a:xfrm>
          <a:custGeom>
            <a:avLst/>
            <a:gdLst/>
            <a:ahLst/>
            <a:cxnLst/>
            <a:rect l="l" t="t" r="r" b="b"/>
            <a:pathLst>
              <a:path w="1511300" h="1511300">
                <a:moveTo>
                  <a:pt x="907789" y="12699"/>
                </a:moveTo>
                <a:lnTo>
                  <a:pt x="603281" y="12699"/>
                </a:lnTo>
                <a:lnTo>
                  <a:pt x="621811" y="0"/>
                </a:lnTo>
                <a:lnTo>
                  <a:pt x="889260" y="0"/>
                </a:lnTo>
                <a:lnTo>
                  <a:pt x="907789" y="12699"/>
                </a:lnTo>
                <a:close/>
              </a:path>
              <a:path w="1511300" h="1511300">
                <a:moveTo>
                  <a:pt x="962386" y="25399"/>
                </a:moveTo>
                <a:lnTo>
                  <a:pt x="548684" y="25399"/>
                </a:lnTo>
                <a:lnTo>
                  <a:pt x="566705" y="12699"/>
                </a:lnTo>
                <a:lnTo>
                  <a:pt x="944365" y="12699"/>
                </a:lnTo>
                <a:lnTo>
                  <a:pt x="962386" y="25399"/>
                </a:lnTo>
                <a:close/>
              </a:path>
              <a:path w="1511300" h="1511300">
                <a:moveTo>
                  <a:pt x="997896" y="38099"/>
                </a:moveTo>
                <a:lnTo>
                  <a:pt x="513175" y="38099"/>
                </a:lnTo>
                <a:lnTo>
                  <a:pt x="530840" y="25399"/>
                </a:lnTo>
                <a:lnTo>
                  <a:pt x="980230" y="25399"/>
                </a:lnTo>
                <a:lnTo>
                  <a:pt x="997896" y="38099"/>
                </a:lnTo>
                <a:close/>
              </a:path>
              <a:path w="1511300" h="1511300">
                <a:moveTo>
                  <a:pt x="1032617" y="50799"/>
                </a:moveTo>
                <a:lnTo>
                  <a:pt x="478453" y="50799"/>
                </a:lnTo>
                <a:lnTo>
                  <a:pt x="495712" y="38099"/>
                </a:lnTo>
                <a:lnTo>
                  <a:pt x="1015358" y="38099"/>
                </a:lnTo>
                <a:lnTo>
                  <a:pt x="1032617" y="50799"/>
                </a:lnTo>
                <a:close/>
              </a:path>
              <a:path w="1511300" h="1511300">
                <a:moveTo>
                  <a:pt x="1066526" y="63499"/>
                </a:moveTo>
                <a:lnTo>
                  <a:pt x="444544" y="63499"/>
                </a:lnTo>
                <a:lnTo>
                  <a:pt x="461384" y="50799"/>
                </a:lnTo>
                <a:lnTo>
                  <a:pt x="1049686" y="50799"/>
                </a:lnTo>
                <a:lnTo>
                  <a:pt x="1066526" y="63499"/>
                </a:lnTo>
                <a:close/>
              </a:path>
              <a:path w="1511300" h="1511300">
                <a:moveTo>
                  <a:pt x="565651" y="88899"/>
                </a:moveTo>
                <a:lnTo>
                  <a:pt x="395319" y="88899"/>
                </a:lnTo>
                <a:lnTo>
                  <a:pt x="411499" y="76199"/>
                </a:lnTo>
                <a:lnTo>
                  <a:pt x="427907" y="63499"/>
                </a:lnTo>
                <a:lnTo>
                  <a:pt x="633368" y="63499"/>
                </a:lnTo>
                <a:lnTo>
                  <a:pt x="615613" y="76199"/>
                </a:lnTo>
                <a:lnTo>
                  <a:pt x="582910" y="76199"/>
                </a:lnTo>
                <a:lnTo>
                  <a:pt x="565651" y="88899"/>
                </a:lnTo>
                <a:close/>
              </a:path>
              <a:path w="1511300" h="1511300">
                <a:moveTo>
                  <a:pt x="1115752" y="88899"/>
                </a:moveTo>
                <a:lnTo>
                  <a:pt x="945419" y="88899"/>
                </a:lnTo>
                <a:lnTo>
                  <a:pt x="928160" y="76199"/>
                </a:lnTo>
                <a:lnTo>
                  <a:pt x="895457" y="76199"/>
                </a:lnTo>
                <a:lnTo>
                  <a:pt x="877703" y="63499"/>
                </a:lnTo>
                <a:lnTo>
                  <a:pt x="1083163" y="63499"/>
                </a:lnTo>
                <a:lnTo>
                  <a:pt x="1099572" y="76199"/>
                </a:lnTo>
                <a:lnTo>
                  <a:pt x="1115752" y="88899"/>
                </a:lnTo>
                <a:close/>
              </a:path>
              <a:path w="1511300" h="1511300">
                <a:moveTo>
                  <a:pt x="455123" y="126999"/>
                </a:moveTo>
                <a:lnTo>
                  <a:pt x="333013" y="126999"/>
                </a:lnTo>
                <a:lnTo>
                  <a:pt x="348214" y="114299"/>
                </a:lnTo>
                <a:lnTo>
                  <a:pt x="363670" y="101599"/>
                </a:lnTo>
                <a:lnTo>
                  <a:pt x="379380" y="88899"/>
                </a:lnTo>
                <a:lnTo>
                  <a:pt x="533901" y="88899"/>
                </a:lnTo>
                <a:lnTo>
                  <a:pt x="517175" y="101599"/>
                </a:lnTo>
                <a:lnTo>
                  <a:pt x="502100" y="101599"/>
                </a:lnTo>
                <a:lnTo>
                  <a:pt x="485768" y="114299"/>
                </a:lnTo>
                <a:lnTo>
                  <a:pt x="471049" y="114299"/>
                </a:lnTo>
                <a:lnTo>
                  <a:pt x="455123" y="126999"/>
                </a:lnTo>
                <a:close/>
              </a:path>
              <a:path w="1511300" h="1511300">
                <a:moveTo>
                  <a:pt x="1178058" y="126999"/>
                </a:moveTo>
                <a:lnTo>
                  <a:pt x="1055947" y="126999"/>
                </a:lnTo>
                <a:lnTo>
                  <a:pt x="1040022" y="114299"/>
                </a:lnTo>
                <a:lnTo>
                  <a:pt x="1025302" y="114299"/>
                </a:lnTo>
                <a:lnTo>
                  <a:pt x="1008970" y="101599"/>
                </a:lnTo>
                <a:lnTo>
                  <a:pt x="993895" y="101599"/>
                </a:lnTo>
                <a:lnTo>
                  <a:pt x="977169" y="88899"/>
                </a:lnTo>
                <a:lnTo>
                  <a:pt x="1131690" y="88899"/>
                </a:lnTo>
                <a:lnTo>
                  <a:pt x="1147400" y="101599"/>
                </a:lnTo>
                <a:lnTo>
                  <a:pt x="1162857" y="114299"/>
                </a:lnTo>
                <a:lnTo>
                  <a:pt x="1178058" y="126999"/>
                </a:lnTo>
                <a:close/>
              </a:path>
              <a:path w="1511300" h="1511300">
                <a:moveTo>
                  <a:pt x="440797" y="1371600"/>
                </a:moveTo>
                <a:lnTo>
                  <a:pt x="318077" y="1371600"/>
                </a:lnTo>
                <a:lnTo>
                  <a:pt x="303396" y="1358900"/>
                </a:lnTo>
                <a:lnTo>
                  <a:pt x="274859" y="1333500"/>
                </a:lnTo>
                <a:lnTo>
                  <a:pt x="234168" y="1295400"/>
                </a:lnTo>
                <a:lnTo>
                  <a:pt x="196195" y="1257300"/>
                </a:lnTo>
                <a:lnTo>
                  <a:pt x="161067" y="1219200"/>
                </a:lnTo>
                <a:lnTo>
                  <a:pt x="139312" y="1181100"/>
                </a:lnTo>
                <a:lnTo>
                  <a:pt x="128949" y="1168400"/>
                </a:lnTo>
                <a:lnTo>
                  <a:pt x="118941" y="1155700"/>
                </a:lnTo>
                <a:lnTo>
                  <a:pt x="109302" y="1143000"/>
                </a:lnTo>
                <a:lnTo>
                  <a:pt x="100018" y="1130300"/>
                </a:lnTo>
                <a:lnTo>
                  <a:pt x="91103" y="1104900"/>
                </a:lnTo>
                <a:lnTo>
                  <a:pt x="82569" y="1092200"/>
                </a:lnTo>
                <a:lnTo>
                  <a:pt x="74415" y="1079500"/>
                </a:lnTo>
                <a:lnTo>
                  <a:pt x="66643" y="1054100"/>
                </a:lnTo>
                <a:lnTo>
                  <a:pt x="59277" y="1041400"/>
                </a:lnTo>
                <a:lnTo>
                  <a:pt x="52304" y="1028700"/>
                </a:lnTo>
                <a:lnTo>
                  <a:pt x="45739" y="1003300"/>
                </a:lnTo>
                <a:lnTo>
                  <a:pt x="39592" y="990600"/>
                </a:lnTo>
                <a:lnTo>
                  <a:pt x="33851" y="977900"/>
                </a:lnTo>
                <a:lnTo>
                  <a:pt x="28543" y="952500"/>
                </a:lnTo>
                <a:lnTo>
                  <a:pt x="23666" y="939800"/>
                </a:lnTo>
                <a:lnTo>
                  <a:pt x="19234" y="914400"/>
                </a:lnTo>
                <a:lnTo>
                  <a:pt x="15233" y="901700"/>
                </a:lnTo>
                <a:lnTo>
                  <a:pt x="11677" y="889000"/>
                </a:lnTo>
                <a:lnTo>
                  <a:pt x="8578" y="863600"/>
                </a:lnTo>
                <a:lnTo>
                  <a:pt x="5949" y="850900"/>
                </a:lnTo>
                <a:lnTo>
                  <a:pt x="3778" y="825500"/>
                </a:lnTo>
                <a:lnTo>
                  <a:pt x="2076" y="812800"/>
                </a:lnTo>
                <a:lnTo>
                  <a:pt x="857" y="787400"/>
                </a:lnTo>
                <a:lnTo>
                  <a:pt x="120" y="774700"/>
                </a:lnTo>
                <a:lnTo>
                  <a:pt x="0" y="736600"/>
                </a:lnTo>
                <a:lnTo>
                  <a:pt x="120" y="723900"/>
                </a:lnTo>
                <a:lnTo>
                  <a:pt x="857" y="711200"/>
                </a:lnTo>
                <a:lnTo>
                  <a:pt x="2076" y="685800"/>
                </a:lnTo>
                <a:lnTo>
                  <a:pt x="3778" y="673100"/>
                </a:lnTo>
                <a:lnTo>
                  <a:pt x="5949" y="647700"/>
                </a:lnTo>
                <a:lnTo>
                  <a:pt x="8578" y="635000"/>
                </a:lnTo>
                <a:lnTo>
                  <a:pt x="11677" y="609600"/>
                </a:lnTo>
                <a:lnTo>
                  <a:pt x="15233" y="596900"/>
                </a:lnTo>
                <a:lnTo>
                  <a:pt x="19234" y="584200"/>
                </a:lnTo>
                <a:lnTo>
                  <a:pt x="23666" y="558800"/>
                </a:lnTo>
                <a:lnTo>
                  <a:pt x="28543" y="546100"/>
                </a:lnTo>
                <a:lnTo>
                  <a:pt x="33851" y="520700"/>
                </a:lnTo>
                <a:lnTo>
                  <a:pt x="39592" y="507999"/>
                </a:lnTo>
                <a:lnTo>
                  <a:pt x="45739" y="495299"/>
                </a:lnTo>
                <a:lnTo>
                  <a:pt x="52304" y="469899"/>
                </a:lnTo>
                <a:lnTo>
                  <a:pt x="59277" y="457199"/>
                </a:lnTo>
                <a:lnTo>
                  <a:pt x="66643" y="444499"/>
                </a:lnTo>
                <a:lnTo>
                  <a:pt x="74415" y="419099"/>
                </a:lnTo>
                <a:lnTo>
                  <a:pt x="82569" y="406399"/>
                </a:lnTo>
                <a:lnTo>
                  <a:pt x="91103" y="393699"/>
                </a:lnTo>
                <a:lnTo>
                  <a:pt x="100018" y="368299"/>
                </a:lnTo>
                <a:lnTo>
                  <a:pt x="109302" y="355599"/>
                </a:lnTo>
                <a:lnTo>
                  <a:pt x="118941" y="342899"/>
                </a:lnTo>
                <a:lnTo>
                  <a:pt x="128949" y="330199"/>
                </a:lnTo>
                <a:lnTo>
                  <a:pt x="139312" y="317499"/>
                </a:lnTo>
                <a:lnTo>
                  <a:pt x="150018" y="292099"/>
                </a:lnTo>
                <a:lnTo>
                  <a:pt x="184156" y="253999"/>
                </a:lnTo>
                <a:lnTo>
                  <a:pt x="221202" y="215899"/>
                </a:lnTo>
                <a:lnTo>
                  <a:pt x="261004" y="177799"/>
                </a:lnTo>
                <a:lnTo>
                  <a:pt x="303396" y="139699"/>
                </a:lnTo>
                <a:lnTo>
                  <a:pt x="318077" y="126999"/>
                </a:lnTo>
                <a:lnTo>
                  <a:pt x="440797" y="126999"/>
                </a:lnTo>
                <a:lnTo>
                  <a:pt x="425291" y="139699"/>
                </a:lnTo>
                <a:lnTo>
                  <a:pt x="425977" y="139699"/>
                </a:lnTo>
                <a:lnTo>
                  <a:pt x="410698" y="152399"/>
                </a:lnTo>
                <a:lnTo>
                  <a:pt x="396982" y="152399"/>
                </a:lnTo>
                <a:lnTo>
                  <a:pt x="382174" y="165099"/>
                </a:lnTo>
                <a:lnTo>
                  <a:pt x="382809" y="165099"/>
                </a:lnTo>
                <a:lnTo>
                  <a:pt x="368255" y="177799"/>
                </a:lnTo>
                <a:lnTo>
                  <a:pt x="368877" y="177799"/>
                </a:lnTo>
                <a:lnTo>
                  <a:pt x="354564" y="190499"/>
                </a:lnTo>
                <a:lnTo>
                  <a:pt x="341725" y="190499"/>
                </a:lnTo>
                <a:lnTo>
                  <a:pt x="327920" y="203199"/>
                </a:lnTo>
                <a:lnTo>
                  <a:pt x="328517" y="203199"/>
                </a:lnTo>
                <a:lnTo>
                  <a:pt x="314979" y="215899"/>
                </a:lnTo>
                <a:lnTo>
                  <a:pt x="315563" y="215899"/>
                </a:lnTo>
                <a:lnTo>
                  <a:pt x="302291" y="228599"/>
                </a:lnTo>
                <a:lnTo>
                  <a:pt x="302863" y="228599"/>
                </a:lnTo>
                <a:lnTo>
                  <a:pt x="289871" y="241299"/>
                </a:lnTo>
                <a:lnTo>
                  <a:pt x="290429" y="241299"/>
                </a:lnTo>
                <a:lnTo>
                  <a:pt x="277717" y="253999"/>
                </a:lnTo>
                <a:lnTo>
                  <a:pt x="266376" y="253999"/>
                </a:lnTo>
                <a:lnTo>
                  <a:pt x="254234" y="266699"/>
                </a:lnTo>
                <a:lnTo>
                  <a:pt x="254768" y="266699"/>
                </a:lnTo>
                <a:lnTo>
                  <a:pt x="242931" y="279399"/>
                </a:lnTo>
                <a:lnTo>
                  <a:pt x="243439" y="279399"/>
                </a:lnTo>
                <a:lnTo>
                  <a:pt x="231908" y="292099"/>
                </a:lnTo>
                <a:lnTo>
                  <a:pt x="232403" y="292099"/>
                </a:lnTo>
                <a:lnTo>
                  <a:pt x="221176" y="304799"/>
                </a:lnTo>
                <a:lnTo>
                  <a:pt x="221659" y="304799"/>
                </a:lnTo>
                <a:lnTo>
                  <a:pt x="210762" y="317499"/>
                </a:lnTo>
                <a:lnTo>
                  <a:pt x="211220" y="317499"/>
                </a:lnTo>
                <a:lnTo>
                  <a:pt x="200640" y="330199"/>
                </a:lnTo>
                <a:lnTo>
                  <a:pt x="201098" y="330199"/>
                </a:lnTo>
                <a:lnTo>
                  <a:pt x="190836" y="342899"/>
                </a:lnTo>
                <a:lnTo>
                  <a:pt x="191281" y="342899"/>
                </a:lnTo>
                <a:lnTo>
                  <a:pt x="181349" y="368299"/>
                </a:lnTo>
                <a:lnTo>
                  <a:pt x="181781" y="368299"/>
                </a:lnTo>
                <a:lnTo>
                  <a:pt x="172192" y="380999"/>
                </a:lnTo>
                <a:lnTo>
                  <a:pt x="172612" y="380999"/>
                </a:lnTo>
                <a:lnTo>
                  <a:pt x="163366" y="393699"/>
                </a:lnTo>
                <a:lnTo>
                  <a:pt x="163760" y="393699"/>
                </a:lnTo>
                <a:lnTo>
                  <a:pt x="154870" y="406399"/>
                </a:lnTo>
                <a:lnTo>
                  <a:pt x="155251" y="406399"/>
                </a:lnTo>
                <a:lnTo>
                  <a:pt x="146716" y="419099"/>
                </a:lnTo>
                <a:lnTo>
                  <a:pt x="147085" y="419099"/>
                </a:lnTo>
                <a:lnTo>
                  <a:pt x="138906" y="431799"/>
                </a:lnTo>
                <a:lnTo>
                  <a:pt x="139261" y="431799"/>
                </a:lnTo>
                <a:lnTo>
                  <a:pt x="131451" y="444499"/>
                </a:lnTo>
                <a:lnTo>
                  <a:pt x="131781" y="444499"/>
                </a:lnTo>
                <a:lnTo>
                  <a:pt x="124352" y="469899"/>
                </a:lnTo>
                <a:lnTo>
                  <a:pt x="124669" y="469899"/>
                </a:lnTo>
                <a:lnTo>
                  <a:pt x="117608" y="482599"/>
                </a:lnTo>
                <a:lnTo>
                  <a:pt x="117913" y="482599"/>
                </a:lnTo>
                <a:lnTo>
                  <a:pt x="111232" y="495299"/>
                </a:lnTo>
                <a:lnTo>
                  <a:pt x="111525" y="495299"/>
                </a:lnTo>
                <a:lnTo>
                  <a:pt x="105238" y="507999"/>
                </a:lnTo>
                <a:lnTo>
                  <a:pt x="105505" y="507999"/>
                </a:lnTo>
                <a:lnTo>
                  <a:pt x="102558" y="520700"/>
                </a:lnTo>
                <a:lnTo>
                  <a:pt x="99866" y="520700"/>
                </a:lnTo>
                <a:lnTo>
                  <a:pt x="94380" y="546100"/>
                </a:lnTo>
                <a:lnTo>
                  <a:pt x="94608" y="546100"/>
                </a:lnTo>
                <a:lnTo>
                  <a:pt x="89528" y="558800"/>
                </a:lnTo>
                <a:lnTo>
                  <a:pt x="89744" y="558800"/>
                </a:lnTo>
                <a:lnTo>
                  <a:pt x="85070" y="571500"/>
                </a:lnTo>
                <a:lnTo>
                  <a:pt x="85261" y="571500"/>
                </a:lnTo>
                <a:lnTo>
                  <a:pt x="81006" y="596900"/>
                </a:lnTo>
                <a:lnTo>
                  <a:pt x="81184" y="596900"/>
                </a:lnTo>
                <a:lnTo>
                  <a:pt x="77362" y="609600"/>
                </a:lnTo>
                <a:lnTo>
                  <a:pt x="77514" y="609600"/>
                </a:lnTo>
                <a:lnTo>
                  <a:pt x="74123" y="622300"/>
                </a:lnTo>
                <a:lnTo>
                  <a:pt x="74263" y="622300"/>
                </a:lnTo>
                <a:lnTo>
                  <a:pt x="71291" y="647700"/>
                </a:lnTo>
                <a:lnTo>
                  <a:pt x="68891" y="660400"/>
                </a:lnTo>
                <a:lnTo>
                  <a:pt x="66909" y="673100"/>
                </a:lnTo>
                <a:lnTo>
                  <a:pt x="65360" y="698500"/>
                </a:lnTo>
                <a:lnTo>
                  <a:pt x="64255" y="711200"/>
                </a:lnTo>
                <a:lnTo>
                  <a:pt x="63595" y="736600"/>
                </a:lnTo>
                <a:lnTo>
                  <a:pt x="63379" y="749300"/>
                </a:lnTo>
                <a:lnTo>
                  <a:pt x="63607" y="762000"/>
                </a:lnTo>
                <a:lnTo>
                  <a:pt x="64293" y="787400"/>
                </a:lnTo>
                <a:lnTo>
                  <a:pt x="65424" y="800100"/>
                </a:lnTo>
                <a:lnTo>
                  <a:pt x="66998" y="825500"/>
                </a:lnTo>
                <a:lnTo>
                  <a:pt x="68992" y="838200"/>
                </a:lnTo>
                <a:lnTo>
                  <a:pt x="71418" y="850900"/>
                </a:lnTo>
                <a:lnTo>
                  <a:pt x="74263" y="876300"/>
                </a:lnTo>
                <a:lnTo>
                  <a:pt x="74123" y="876300"/>
                </a:lnTo>
                <a:lnTo>
                  <a:pt x="77514" y="889000"/>
                </a:lnTo>
                <a:lnTo>
                  <a:pt x="77362" y="889000"/>
                </a:lnTo>
                <a:lnTo>
                  <a:pt x="81184" y="901700"/>
                </a:lnTo>
                <a:lnTo>
                  <a:pt x="81006" y="901700"/>
                </a:lnTo>
                <a:lnTo>
                  <a:pt x="85261" y="927100"/>
                </a:lnTo>
                <a:lnTo>
                  <a:pt x="85070" y="927100"/>
                </a:lnTo>
                <a:lnTo>
                  <a:pt x="89744" y="939800"/>
                </a:lnTo>
                <a:lnTo>
                  <a:pt x="89528" y="939800"/>
                </a:lnTo>
                <a:lnTo>
                  <a:pt x="94608" y="952500"/>
                </a:lnTo>
                <a:lnTo>
                  <a:pt x="94380" y="952500"/>
                </a:lnTo>
                <a:lnTo>
                  <a:pt x="99866" y="977900"/>
                </a:lnTo>
                <a:lnTo>
                  <a:pt x="102558" y="977900"/>
                </a:lnTo>
                <a:lnTo>
                  <a:pt x="105505" y="990600"/>
                </a:lnTo>
                <a:lnTo>
                  <a:pt x="105238" y="990600"/>
                </a:lnTo>
                <a:lnTo>
                  <a:pt x="111525" y="1003300"/>
                </a:lnTo>
                <a:lnTo>
                  <a:pt x="111232" y="1003300"/>
                </a:lnTo>
                <a:lnTo>
                  <a:pt x="117913" y="1016000"/>
                </a:lnTo>
                <a:lnTo>
                  <a:pt x="117608" y="1016000"/>
                </a:lnTo>
                <a:lnTo>
                  <a:pt x="124669" y="1028700"/>
                </a:lnTo>
                <a:lnTo>
                  <a:pt x="124352" y="1028700"/>
                </a:lnTo>
                <a:lnTo>
                  <a:pt x="131781" y="1054100"/>
                </a:lnTo>
                <a:lnTo>
                  <a:pt x="131451" y="1054100"/>
                </a:lnTo>
                <a:lnTo>
                  <a:pt x="139261" y="1066800"/>
                </a:lnTo>
                <a:lnTo>
                  <a:pt x="138906" y="1066800"/>
                </a:lnTo>
                <a:lnTo>
                  <a:pt x="147085" y="1079500"/>
                </a:lnTo>
                <a:lnTo>
                  <a:pt x="146716" y="1079500"/>
                </a:lnTo>
                <a:lnTo>
                  <a:pt x="155251" y="1092200"/>
                </a:lnTo>
                <a:lnTo>
                  <a:pt x="154870" y="1092200"/>
                </a:lnTo>
                <a:lnTo>
                  <a:pt x="163760" y="1104900"/>
                </a:lnTo>
                <a:lnTo>
                  <a:pt x="163366" y="1104900"/>
                </a:lnTo>
                <a:lnTo>
                  <a:pt x="172612" y="1117600"/>
                </a:lnTo>
                <a:lnTo>
                  <a:pt x="172192" y="1117600"/>
                </a:lnTo>
                <a:lnTo>
                  <a:pt x="181781" y="1130300"/>
                </a:lnTo>
                <a:lnTo>
                  <a:pt x="181349" y="1130300"/>
                </a:lnTo>
                <a:lnTo>
                  <a:pt x="191281" y="1155700"/>
                </a:lnTo>
                <a:lnTo>
                  <a:pt x="190836" y="1155700"/>
                </a:lnTo>
                <a:lnTo>
                  <a:pt x="201098" y="1168400"/>
                </a:lnTo>
                <a:lnTo>
                  <a:pt x="200640" y="1168400"/>
                </a:lnTo>
                <a:lnTo>
                  <a:pt x="211220" y="1181100"/>
                </a:lnTo>
                <a:lnTo>
                  <a:pt x="210762" y="1181100"/>
                </a:lnTo>
                <a:lnTo>
                  <a:pt x="221659" y="1193800"/>
                </a:lnTo>
                <a:lnTo>
                  <a:pt x="221176" y="1193800"/>
                </a:lnTo>
                <a:lnTo>
                  <a:pt x="232403" y="1206500"/>
                </a:lnTo>
                <a:lnTo>
                  <a:pt x="231908" y="1206500"/>
                </a:lnTo>
                <a:lnTo>
                  <a:pt x="243439" y="1219200"/>
                </a:lnTo>
                <a:lnTo>
                  <a:pt x="242931" y="1219200"/>
                </a:lnTo>
                <a:lnTo>
                  <a:pt x="254768" y="1231900"/>
                </a:lnTo>
                <a:lnTo>
                  <a:pt x="254234" y="1231900"/>
                </a:lnTo>
                <a:lnTo>
                  <a:pt x="266376" y="1244600"/>
                </a:lnTo>
                <a:lnTo>
                  <a:pt x="277717" y="1244600"/>
                </a:lnTo>
                <a:lnTo>
                  <a:pt x="290429" y="1257300"/>
                </a:lnTo>
                <a:lnTo>
                  <a:pt x="289871" y="1257300"/>
                </a:lnTo>
                <a:lnTo>
                  <a:pt x="302863" y="1270000"/>
                </a:lnTo>
                <a:lnTo>
                  <a:pt x="302291" y="1270000"/>
                </a:lnTo>
                <a:lnTo>
                  <a:pt x="315563" y="1282700"/>
                </a:lnTo>
                <a:lnTo>
                  <a:pt x="314979" y="1282700"/>
                </a:lnTo>
                <a:lnTo>
                  <a:pt x="328517" y="1295400"/>
                </a:lnTo>
                <a:lnTo>
                  <a:pt x="327920" y="1295400"/>
                </a:lnTo>
                <a:lnTo>
                  <a:pt x="341725" y="1308100"/>
                </a:lnTo>
                <a:lnTo>
                  <a:pt x="354564" y="1308100"/>
                </a:lnTo>
                <a:lnTo>
                  <a:pt x="368877" y="1320800"/>
                </a:lnTo>
                <a:lnTo>
                  <a:pt x="368255" y="1320800"/>
                </a:lnTo>
                <a:lnTo>
                  <a:pt x="382809" y="1333500"/>
                </a:lnTo>
                <a:lnTo>
                  <a:pt x="382174" y="1333500"/>
                </a:lnTo>
                <a:lnTo>
                  <a:pt x="396982" y="1346200"/>
                </a:lnTo>
                <a:lnTo>
                  <a:pt x="410698" y="1346200"/>
                </a:lnTo>
                <a:lnTo>
                  <a:pt x="425977" y="1358900"/>
                </a:lnTo>
                <a:lnTo>
                  <a:pt x="425291" y="1358900"/>
                </a:lnTo>
                <a:lnTo>
                  <a:pt x="440797" y="1371600"/>
                </a:lnTo>
                <a:close/>
              </a:path>
              <a:path w="1511300" h="1511300">
                <a:moveTo>
                  <a:pt x="1411458" y="533400"/>
                </a:moveTo>
                <a:lnTo>
                  <a:pt x="1405566" y="507999"/>
                </a:lnTo>
                <a:lnTo>
                  <a:pt x="1405832" y="507999"/>
                </a:lnTo>
                <a:lnTo>
                  <a:pt x="1399546" y="495299"/>
                </a:lnTo>
                <a:lnTo>
                  <a:pt x="1399838" y="495299"/>
                </a:lnTo>
                <a:lnTo>
                  <a:pt x="1393158" y="482599"/>
                </a:lnTo>
                <a:lnTo>
                  <a:pt x="1393463" y="482599"/>
                </a:lnTo>
                <a:lnTo>
                  <a:pt x="1386401" y="469899"/>
                </a:lnTo>
                <a:lnTo>
                  <a:pt x="1386732" y="469899"/>
                </a:lnTo>
                <a:lnTo>
                  <a:pt x="1379289" y="444499"/>
                </a:lnTo>
                <a:lnTo>
                  <a:pt x="1379620" y="444499"/>
                </a:lnTo>
                <a:lnTo>
                  <a:pt x="1371810" y="431799"/>
                </a:lnTo>
                <a:lnTo>
                  <a:pt x="1372165" y="431799"/>
                </a:lnTo>
                <a:lnTo>
                  <a:pt x="1363986" y="419099"/>
                </a:lnTo>
                <a:lnTo>
                  <a:pt x="1364354" y="419099"/>
                </a:lnTo>
                <a:lnTo>
                  <a:pt x="1355820" y="406399"/>
                </a:lnTo>
                <a:lnTo>
                  <a:pt x="1356201" y="406399"/>
                </a:lnTo>
                <a:lnTo>
                  <a:pt x="1347311" y="393699"/>
                </a:lnTo>
                <a:lnTo>
                  <a:pt x="1347704" y="393699"/>
                </a:lnTo>
                <a:lnTo>
                  <a:pt x="1338459" y="380999"/>
                </a:lnTo>
                <a:lnTo>
                  <a:pt x="1338878" y="380999"/>
                </a:lnTo>
                <a:lnTo>
                  <a:pt x="1329289" y="368299"/>
                </a:lnTo>
                <a:lnTo>
                  <a:pt x="1329721" y="368299"/>
                </a:lnTo>
                <a:lnTo>
                  <a:pt x="1319790" y="342899"/>
                </a:lnTo>
                <a:lnTo>
                  <a:pt x="1320234" y="342899"/>
                </a:lnTo>
                <a:lnTo>
                  <a:pt x="1309973" y="330199"/>
                </a:lnTo>
                <a:lnTo>
                  <a:pt x="1310431" y="330199"/>
                </a:lnTo>
                <a:lnTo>
                  <a:pt x="1299851" y="317499"/>
                </a:lnTo>
                <a:lnTo>
                  <a:pt x="1300321" y="317499"/>
                </a:lnTo>
                <a:lnTo>
                  <a:pt x="1289411" y="304799"/>
                </a:lnTo>
                <a:lnTo>
                  <a:pt x="1289895" y="304799"/>
                </a:lnTo>
                <a:lnTo>
                  <a:pt x="1278667" y="292099"/>
                </a:lnTo>
                <a:lnTo>
                  <a:pt x="1279163" y="292099"/>
                </a:lnTo>
                <a:lnTo>
                  <a:pt x="1267632" y="279399"/>
                </a:lnTo>
                <a:lnTo>
                  <a:pt x="1268139" y="279399"/>
                </a:lnTo>
                <a:lnTo>
                  <a:pt x="1256315" y="266699"/>
                </a:lnTo>
                <a:lnTo>
                  <a:pt x="1256836" y="266699"/>
                </a:lnTo>
                <a:lnTo>
                  <a:pt x="1244695" y="253999"/>
                </a:lnTo>
                <a:lnTo>
                  <a:pt x="1233354" y="253999"/>
                </a:lnTo>
                <a:lnTo>
                  <a:pt x="1220641" y="241299"/>
                </a:lnTo>
                <a:lnTo>
                  <a:pt x="1221200" y="241299"/>
                </a:lnTo>
                <a:lnTo>
                  <a:pt x="1208208" y="228599"/>
                </a:lnTo>
                <a:lnTo>
                  <a:pt x="1208779" y="228599"/>
                </a:lnTo>
                <a:lnTo>
                  <a:pt x="1195508" y="215899"/>
                </a:lnTo>
                <a:lnTo>
                  <a:pt x="1196092" y="215899"/>
                </a:lnTo>
                <a:lnTo>
                  <a:pt x="1182554" y="203199"/>
                </a:lnTo>
                <a:lnTo>
                  <a:pt x="1183151" y="203199"/>
                </a:lnTo>
                <a:lnTo>
                  <a:pt x="1169346" y="190499"/>
                </a:lnTo>
                <a:lnTo>
                  <a:pt x="1156507" y="190499"/>
                </a:lnTo>
                <a:lnTo>
                  <a:pt x="1142193" y="177799"/>
                </a:lnTo>
                <a:lnTo>
                  <a:pt x="1142828" y="177799"/>
                </a:lnTo>
                <a:lnTo>
                  <a:pt x="1128261" y="165099"/>
                </a:lnTo>
                <a:lnTo>
                  <a:pt x="1128896" y="165099"/>
                </a:lnTo>
                <a:lnTo>
                  <a:pt x="1114101" y="152399"/>
                </a:lnTo>
                <a:lnTo>
                  <a:pt x="1100372" y="152399"/>
                </a:lnTo>
                <a:lnTo>
                  <a:pt x="1085094" y="139699"/>
                </a:lnTo>
                <a:lnTo>
                  <a:pt x="1085780" y="139699"/>
                </a:lnTo>
                <a:lnTo>
                  <a:pt x="1070273" y="126999"/>
                </a:lnTo>
                <a:lnTo>
                  <a:pt x="1192993" y="126999"/>
                </a:lnTo>
                <a:lnTo>
                  <a:pt x="1222089" y="152399"/>
                </a:lnTo>
                <a:lnTo>
                  <a:pt x="1263630" y="190499"/>
                </a:lnTo>
                <a:lnTo>
                  <a:pt x="1302531" y="228599"/>
                </a:lnTo>
                <a:lnTo>
                  <a:pt x="1338624" y="266699"/>
                </a:lnTo>
                <a:lnTo>
                  <a:pt x="1371758" y="317499"/>
                </a:lnTo>
                <a:lnTo>
                  <a:pt x="1382121" y="330199"/>
                </a:lnTo>
                <a:lnTo>
                  <a:pt x="1392129" y="342899"/>
                </a:lnTo>
                <a:lnTo>
                  <a:pt x="1401781" y="355599"/>
                </a:lnTo>
                <a:lnTo>
                  <a:pt x="1411065" y="368299"/>
                </a:lnTo>
                <a:lnTo>
                  <a:pt x="1419967" y="393699"/>
                </a:lnTo>
                <a:lnTo>
                  <a:pt x="1428502" y="406399"/>
                </a:lnTo>
                <a:lnTo>
                  <a:pt x="1436669" y="419099"/>
                </a:lnTo>
                <a:lnTo>
                  <a:pt x="1444428" y="444499"/>
                </a:lnTo>
                <a:lnTo>
                  <a:pt x="1451794" y="457199"/>
                </a:lnTo>
                <a:lnTo>
                  <a:pt x="1458766" y="469899"/>
                </a:lnTo>
                <a:lnTo>
                  <a:pt x="1465332" y="495299"/>
                </a:lnTo>
                <a:lnTo>
                  <a:pt x="1471479" y="507999"/>
                </a:lnTo>
                <a:lnTo>
                  <a:pt x="1477220" y="520700"/>
                </a:lnTo>
                <a:lnTo>
                  <a:pt x="1411204" y="520700"/>
                </a:lnTo>
                <a:lnTo>
                  <a:pt x="1411458" y="533400"/>
                </a:lnTo>
                <a:close/>
              </a:path>
              <a:path w="1511300" h="1511300">
                <a:moveTo>
                  <a:pt x="99612" y="533400"/>
                </a:moveTo>
                <a:lnTo>
                  <a:pt x="99866" y="520700"/>
                </a:lnTo>
                <a:lnTo>
                  <a:pt x="102558" y="520700"/>
                </a:lnTo>
                <a:lnTo>
                  <a:pt x="99612" y="533400"/>
                </a:lnTo>
                <a:close/>
              </a:path>
              <a:path w="1511300" h="1511300">
                <a:moveTo>
                  <a:pt x="1477220" y="977900"/>
                </a:moveTo>
                <a:lnTo>
                  <a:pt x="1411204" y="977900"/>
                </a:lnTo>
                <a:lnTo>
                  <a:pt x="1416704" y="952500"/>
                </a:lnTo>
                <a:lnTo>
                  <a:pt x="1416462" y="952500"/>
                </a:lnTo>
                <a:lnTo>
                  <a:pt x="1421542" y="939800"/>
                </a:lnTo>
                <a:lnTo>
                  <a:pt x="1421326" y="939800"/>
                </a:lnTo>
                <a:lnTo>
                  <a:pt x="1426000" y="927100"/>
                </a:lnTo>
                <a:lnTo>
                  <a:pt x="1425809" y="927100"/>
                </a:lnTo>
                <a:lnTo>
                  <a:pt x="1430064" y="901700"/>
                </a:lnTo>
                <a:lnTo>
                  <a:pt x="1429886" y="901700"/>
                </a:lnTo>
                <a:lnTo>
                  <a:pt x="1433709" y="889000"/>
                </a:lnTo>
                <a:lnTo>
                  <a:pt x="1433556" y="889000"/>
                </a:lnTo>
                <a:lnTo>
                  <a:pt x="1436947" y="876300"/>
                </a:lnTo>
                <a:lnTo>
                  <a:pt x="1436808" y="876300"/>
                </a:lnTo>
                <a:lnTo>
                  <a:pt x="1439779" y="850900"/>
                </a:lnTo>
                <a:lnTo>
                  <a:pt x="1442180" y="838200"/>
                </a:lnTo>
                <a:lnTo>
                  <a:pt x="1444161" y="825500"/>
                </a:lnTo>
                <a:lnTo>
                  <a:pt x="1445710" y="800100"/>
                </a:lnTo>
                <a:lnTo>
                  <a:pt x="1446815" y="787400"/>
                </a:lnTo>
                <a:lnTo>
                  <a:pt x="1447476" y="762000"/>
                </a:lnTo>
                <a:lnTo>
                  <a:pt x="1447692" y="749300"/>
                </a:lnTo>
                <a:lnTo>
                  <a:pt x="1447463" y="736600"/>
                </a:lnTo>
                <a:lnTo>
                  <a:pt x="1446777" y="711200"/>
                </a:lnTo>
                <a:lnTo>
                  <a:pt x="1445647" y="698500"/>
                </a:lnTo>
                <a:lnTo>
                  <a:pt x="1444085" y="673100"/>
                </a:lnTo>
                <a:lnTo>
                  <a:pt x="1442078" y="660400"/>
                </a:lnTo>
                <a:lnTo>
                  <a:pt x="1439652" y="647700"/>
                </a:lnTo>
                <a:lnTo>
                  <a:pt x="1436808" y="622300"/>
                </a:lnTo>
                <a:lnTo>
                  <a:pt x="1436947" y="622300"/>
                </a:lnTo>
                <a:lnTo>
                  <a:pt x="1433556" y="609600"/>
                </a:lnTo>
                <a:lnTo>
                  <a:pt x="1433709" y="609600"/>
                </a:lnTo>
                <a:lnTo>
                  <a:pt x="1429886" y="596900"/>
                </a:lnTo>
                <a:lnTo>
                  <a:pt x="1430064" y="596900"/>
                </a:lnTo>
                <a:lnTo>
                  <a:pt x="1425809" y="571500"/>
                </a:lnTo>
                <a:lnTo>
                  <a:pt x="1426000" y="571500"/>
                </a:lnTo>
                <a:lnTo>
                  <a:pt x="1421326" y="558800"/>
                </a:lnTo>
                <a:lnTo>
                  <a:pt x="1421542" y="558800"/>
                </a:lnTo>
                <a:lnTo>
                  <a:pt x="1416462" y="546100"/>
                </a:lnTo>
                <a:lnTo>
                  <a:pt x="1416704" y="546100"/>
                </a:lnTo>
                <a:lnTo>
                  <a:pt x="1411204" y="520700"/>
                </a:lnTo>
                <a:lnTo>
                  <a:pt x="1477220" y="520700"/>
                </a:lnTo>
                <a:lnTo>
                  <a:pt x="1482528" y="546100"/>
                </a:lnTo>
                <a:lnTo>
                  <a:pt x="1487404" y="558800"/>
                </a:lnTo>
                <a:lnTo>
                  <a:pt x="1491849" y="584200"/>
                </a:lnTo>
                <a:lnTo>
                  <a:pt x="1495837" y="596900"/>
                </a:lnTo>
                <a:lnTo>
                  <a:pt x="1499393" y="609600"/>
                </a:lnTo>
                <a:lnTo>
                  <a:pt x="1502492" y="635000"/>
                </a:lnTo>
                <a:lnTo>
                  <a:pt x="1505122" y="647700"/>
                </a:lnTo>
                <a:lnTo>
                  <a:pt x="1507293" y="673100"/>
                </a:lnTo>
                <a:lnTo>
                  <a:pt x="1508994" y="685800"/>
                </a:lnTo>
                <a:lnTo>
                  <a:pt x="1510214" y="711200"/>
                </a:lnTo>
                <a:lnTo>
                  <a:pt x="1510950" y="723900"/>
                </a:lnTo>
                <a:lnTo>
                  <a:pt x="1511071" y="736600"/>
                </a:lnTo>
                <a:lnTo>
                  <a:pt x="1510950" y="774700"/>
                </a:lnTo>
                <a:lnTo>
                  <a:pt x="1510214" y="787400"/>
                </a:lnTo>
                <a:lnTo>
                  <a:pt x="1508994" y="812800"/>
                </a:lnTo>
                <a:lnTo>
                  <a:pt x="1507293" y="825500"/>
                </a:lnTo>
                <a:lnTo>
                  <a:pt x="1505122" y="850900"/>
                </a:lnTo>
                <a:lnTo>
                  <a:pt x="1502492" y="863600"/>
                </a:lnTo>
                <a:lnTo>
                  <a:pt x="1499393" y="889000"/>
                </a:lnTo>
                <a:lnTo>
                  <a:pt x="1495837" y="901700"/>
                </a:lnTo>
                <a:lnTo>
                  <a:pt x="1491849" y="914400"/>
                </a:lnTo>
                <a:lnTo>
                  <a:pt x="1487404" y="939800"/>
                </a:lnTo>
                <a:lnTo>
                  <a:pt x="1482528" y="952500"/>
                </a:lnTo>
                <a:lnTo>
                  <a:pt x="1477220" y="977900"/>
                </a:lnTo>
                <a:close/>
              </a:path>
              <a:path w="1511300" h="1511300">
                <a:moveTo>
                  <a:pt x="102558" y="977900"/>
                </a:moveTo>
                <a:lnTo>
                  <a:pt x="99866" y="977900"/>
                </a:lnTo>
                <a:lnTo>
                  <a:pt x="99612" y="965200"/>
                </a:lnTo>
                <a:lnTo>
                  <a:pt x="102558" y="977900"/>
                </a:lnTo>
                <a:close/>
              </a:path>
              <a:path w="1511300" h="1511300">
                <a:moveTo>
                  <a:pt x="1192993" y="1371600"/>
                </a:moveTo>
                <a:lnTo>
                  <a:pt x="1070273" y="1371600"/>
                </a:lnTo>
                <a:lnTo>
                  <a:pt x="1085780" y="1358900"/>
                </a:lnTo>
                <a:lnTo>
                  <a:pt x="1085094" y="1358900"/>
                </a:lnTo>
                <a:lnTo>
                  <a:pt x="1100372" y="1346200"/>
                </a:lnTo>
                <a:lnTo>
                  <a:pt x="1114101" y="1346200"/>
                </a:lnTo>
                <a:lnTo>
                  <a:pt x="1128896" y="1333500"/>
                </a:lnTo>
                <a:lnTo>
                  <a:pt x="1128261" y="1333500"/>
                </a:lnTo>
                <a:lnTo>
                  <a:pt x="1142828" y="1320800"/>
                </a:lnTo>
                <a:lnTo>
                  <a:pt x="1142193" y="1320800"/>
                </a:lnTo>
                <a:lnTo>
                  <a:pt x="1156507" y="1308100"/>
                </a:lnTo>
                <a:lnTo>
                  <a:pt x="1169346" y="1308100"/>
                </a:lnTo>
                <a:lnTo>
                  <a:pt x="1183151" y="1295400"/>
                </a:lnTo>
                <a:lnTo>
                  <a:pt x="1182554" y="1295400"/>
                </a:lnTo>
                <a:lnTo>
                  <a:pt x="1196092" y="1282700"/>
                </a:lnTo>
                <a:lnTo>
                  <a:pt x="1195508" y="1282700"/>
                </a:lnTo>
                <a:lnTo>
                  <a:pt x="1208779" y="1270000"/>
                </a:lnTo>
                <a:lnTo>
                  <a:pt x="1208208" y="1270000"/>
                </a:lnTo>
                <a:lnTo>
                  <a:pt x="1221200" y="1257300"/>
                </a:lnTo>
                <a:lnTo>
                  <a:pt x="1220641" y="1257300"/>
                </a:lnTo>
                <a:lnTo>
                  <a:pt x="1233354" y="1244600"/>
                </a:lnTo>
                <a:lnTo>
                  <a:pt x="1244695" y="1244600"/>
                </a:lnTo>
                <a:lnTo>
                  <a:pt x="1256836" y="1231900"/>
                </a:lnTo>
                <a:lnTo>
                  <a:pt x="1256315" y="1231900"/>
                </a:lnTo>
                <a:lnTo>
                  <a:pt x="1268139" y="1219200"/>
                </a:lnTo>
                <a:lnTo>
                  <a:pt x="1267632" y="1219200"/>
                </a:lnTo>
                <a:lnTo>
                  <a:pt x="1279163" y="1206500"/>
                </a:lnTo>
                <a:lnTo>
                  <a:pt x="1278667" y="1206500"/>
                </a:lnTo>
                <a:lnTo>
                  <a:pt x="1289895" y="1193800"/>
                </a:lnTo>
                <a:lnTo>
                  <a:pt x="1289411" y="1193800"/>
                </a:lnTo>
                <a:lnTo>
                  <a:pt x="1300321" y="1181100"/>
                </a:lnTo>
                <a:lnTo>
                  <a:pt x="1299851" y="1181100"/>
                </a:lnTo>
                <a:lnTo>
                  <a:pt x="1310431" y="1168400"/>
                </a:lnTo>
                <a:lnTo>
                  <a:pt x="1309973" y="1168400"/>
                </a:lnTo>
                <a:lnTo>
                  <a:pt x="1320234" y="1155700"/>
                </a:lnTo>
                <a:lnTo>
                  <a:pt x="1319790" y="1155700"/>
                </a:lnTo>
                <a:lnTo>
                  <a:pt x="1329721" y="1130300"/>
                </a:lnTo>
                <a:lnTo>
                  <a:pt x="1329289" y="1130300"/>
                </a:lnTo>
                <a:lnTo>
                  <a:pt x="1338878" y="1117600"/>
                </a:lnTo>
                <a:lnTo>
                  <a:pt x="1338459" y="1117600"/>
                </a:lnTo>
                <a:lnTo>
                  <a:pt x="1347704" y="1104900"/>
                </a:lnTo>
                <a:lnTo>
                  <a:pt x="1347311" y="1104900"/>
                </a:lnTo>
                <a:lnTo>
                  <a:pt x="1356201" y="1092200"/>
                </a:lnTo>
                <a:lnTo>
                  <a:pt x="1355820" y="1092200"/>
                </a:lnTo>
                <a:lnTo>
                  <a:pt x="1364354" y="1079500"/>
                </a:lnTo>
                <a:lnTo>
                  <a:pt x="1363986" y="1079500"/>
                </a:lnTo>
                <a:lnTo>
                  <a:pt x="1372165" y="1066800"/>
                </a:lnTo>
                <a:lnTo>
                  <a:pt x="1371810" y="1066800"/>
                </a:lnTo>
                <a:lnTo>
                  <a:pt x="1379620" y="1054100"/>
                </a:lnTo>
                <a:lnTo>
                  <a:pt x="1379289" y="1054100"/>
                </a:lnTo>
                <a:lnTo>
                  <a:pt x="1386732" y="1028700"/>
                </a:lnTo>
                <a:lnTo>
                  <a:pt x="1386401" y="1028700"/>
                </a:lnTo>
                <a:lnTo>
                  <a:pt x="1393463" y="1016000"/>
                </a:lnTo>
                <a:lnTo>
                  <a:pt x="1393158" y="1016000"/>
                </a:lnTo>
                <a:lnTo>
                  <a:pt x="1399838" y="1003300"/>
                </a:lnTo>
                <a:lnTo>
                  <a:pt x="1399546" y="1003300"/>
                </a:lnTo>
                <a:lnTo>
                  <a:pt x="1405832" y="990600"/>
                </a:lnTo>
                <a:lnTo>
                  <a:pt x="1405566" y="990600"/>
                </a:lnTo>
                <a:lnTo>
                  <a:pt x="1411458" y="965200"/>
                </a:lnTo>
                <a:lnTo>
                  <a:pt x="1411204" y="977900"/>
                </a:lnTo>
                <a:lnTo>
                  <a:pt x="1477220" y="977900"/>
                </a:lnTo>
                <a:lnTo>
                  <a:pt x="1471479" y="990600"/>
                </a:lnTo>
                <a:lnTo>
                  <a:pt x="1465332" y="1003300"/>
                </a:lnTo>
                <a:lnTo>
                  <a:pt x="1458766" y="1028700"/>
                </a:lnTo>
                <a:lnTo>
                  <a:pt x="1451794" y="1041400"/>
                </a:lnTo>
                <a:lnTo>
                  <a:pt x="1444428" y="1054100"/>
                </a:lnTo>
                <a:lnTo>
                  <a:pt x="1436669" y="1079500"/>
                </a:lnTo>
                <a:lnTo>
                  <a:pt x="1428502" y="1092200"/>
                </a:lnTo>
                <a:lnTo>
                  <a:pt x="1419967" y="1104900"/>
                </a:lnTo>
                <a:lnTo>
                  <a:pt x="1411065" y="1130300"/>
                </a:lnTo>
                <a:lnTo>
                  <a:pt x="1401781" y="1143000"/>
                </a:lnTo>
                <a:lnTo>
                  <a:pt x="1392129" y="1155700"/>
                </a:lnTo>
                <a:lnTo>
                  <a:pt x="1382121" y="1168400"/>
                </a:lnTo>
                <a:lnTo>
                  <a:pt x="1371758" y="1181100"/>
                </a:lnTo>
                <a:lnTo>
                  <a:pt x="1361052" y="1206500"/>
                </a:lnTo>
                <a:lnTo>
                  <a:pt x="1326915" y="1244600"/>
                </a:lnTo>
                <a:lnTo>
                  <a:pt x="1289869" y="1282700"/>
                </a:lnTo>
                <a:lnTo>
                  <a:pt x="1250066" y="1320800"/>
                </a:lnTo>
                <a:lnTo>
                  <a:pt x="1207674" y="1358900"/>
                </a:lnTo>
                <a:lnTo>
                  <a:pt x="1192993" y="1371600"/>
                </a:lnTo>
                <a:close/>
              </a:path>
              <a:path w="1511300" h="1511300">
                <a:moveTo>
                  <a:pt x="533901" y="1409700"/>
                </a:moveTo>
                <a:lnTo>
                  <a:pt x="379380" y="1409700"/>
                </a:lnTo>
                <a:lnTo>
                  <a:pt x="363670" y="1397000"/>
                </a:lnTo>
                <a:lnTo>
                  <a:pt x="348214" y="1384300"/>
                </a:lnTo>
                <a:lnTo>
                  <a:pt x="333013" y="1371600"/>
                </a:lnTo>
                <a:lnTo>
                  <a:pt x="455123" y="1371600"/>
                </a:lnTo>
                <a:lnTo>
                  <a:pt x="471049" y="1384300"/>
                </a:lnTo>
                <a:lnTo>
                  <a:pt x="485768" y="1384300"/>
                </a:lnTo>
                <a:lnTo>
                  <a:pt x="502100" y="1397000"/>
                </a:lnTo>
                <a:lnTo>
                  <a:pt x="517175" y="1397000"/>
                </a:lnTo>
                <a:lnTo>
                  <a:pt x="533901" y="1409700"/>
                </a:lnTo>
                <a:close/>
              </a:path>
              <a:path w="1511300" h="1511300">
                <a:moveTo>
                  <a:pt x="1131690" y="1409700"/>
                </a:moveTo>
                <a:lnTo>
                  <a:pt x="977169" y="1409700"/>
                </a:lnTo>
                <a:lnTo>
                  <a:pt x="993895" y="1397000"/>
                </a:lnTo>
                <a:lnTo>
                  <a:pt x="1008970" y="1397000"/>
                </a:lnTo>
                <a:lnTo>
                  <a:pt x="1025302" y="1384300"/>
                </a:lnTo>
                <a:lnTo>
                  <a:pt x="1040022" y="1384300"/>
                </a:lnTo>
                <a:lnTo>
                  <a:pt x="1055947" y="1371600"/>
                </a:lnTo>
                <a:lnTo>
                  <a:pt x="1178058" y="1371600"/>
                </a:lnTo>
                <a:lnTo>
                  <a:pt x="1162857" y="1384300"/>
                </a:lnTo>
                <a:lnTo>
                  <a:pt x="1147400" y="1397000"/>
                </a:lnTo>
                <a:lnTo>
                  <a:pt x="1131690" y="1409700"/>
                </a:lnTo>
                <a:close/>
              </a:path>
              <a:path w="1511300" h="1511300">
                <a:moveTo>
                  <a:pt x="633368" y="1435100"/>
                </a:moveTo>
                <a:lnTo>
                  <a:pt x="427907" y="1435100"/>
                </a:lnTo>
                <a:lnTo>
                  <a:pt x="411499" y="1422400"/>
                </a:lnTo>
                <a:lnTo>
                  <a:pt x="395319" y="1409700"/>
                </a:lnTo>
                <a:lnTo>
                  <a:pt x="565651" y="1409700"/>
                </a:lnTo>
                <a:lnTo>
                  <a:pt x="582910" y="1422400"/>
                </a:lnTo>
                <a:lnTo>
                  <a:pt x="615613" y="1422400"/>
                </a:lnTo>
                <a:lnTo>
                  <a:pt x="633368" y="1435100"/>
                </a:lnTo>
                <a:close/>
              </a:path>
              <a:path w="1511300" h="1511300">
                <a:moveTo>
                  <a:pt x="1083163" y="1435100"/>
                </a:moveTo>
                <a:lnTo>
                  <a:pt x="877703" y="1435100"/>
                </a:lnTo>
                <a:lnTo>
                  <a:pt x="895457" y="1422400"/>
                </a:lnTo>
                <a:lnTo>
                  <a:pt x="928160" y="1422400"/>
                </a:lnTo>
                <a:lnTo>
                  <a:pt x="945419" y="1409700"/>
                </a:lnTo>
                <a:lnTo>
                  <a:pt x="1115752" y="1409700"/>
                </a:lnTo>
                <a:lnTo>
                  <a:pt x="1099572" y="1422400"/>
                </a:lnTo>
                <a:lnTo>
                  <a:pt x="1083163" y="1435100"/>
                </a:lnTo>
                <a:close/>
              </a:path>
              <a:path w="1511300" h="1511300">
                <a:moveTo>
                  <a:pt x="755135" y="1447800"/>
                </a:moveTo>
                <a:lnTo>
                  <a:pt x="461384" y="1447800"/>
                </a:lnTo>
                <a:lnTo>
                  <a:pt x="444544" y="1435100"/>
                </a:lnTo>
                <a:lnTo>
                  <a:pt x="737254" y="1435100"/>
                </a:lnTo>
                <a:lnTo>
                  <a:pt x="755535" y="1447528"/>
                </a:lnTo>
                <a:lnTo>
                  <a:pt x="755135" y="1447800"/>
                </a:lnTo>
                <a:close/>
              </a:path>
              <a:path w="1511300" h="1511300">
                <a:moveTo>
                  <a:pt x="1049686" y="1447800"/>
                </a:moveTo>
                <a:lnTo>
                  <a:pt x="755935" y="1447800"/>
                </a:lnTo>
                <a:lnTo>
                  <a:pt x="755535" y="1447528"/>
                </a:lnTo>
                <a:lnTo>
                  <a:pt x="773817" y="1435100"/>
                </a:lnTo>
                <a:lnTo>
                  <a:pt x="1066526" y="1435100"/>
                </a:lnTo>
                <a:lnTo>
                  <a:pt x="1049686" y="1447800"/>
                </a:lnTo>
                <a:close/>
              </a:path>
              <a:path w="1511300" h="1511300">
                <a:moveTo>
                  <a:pt x="755935" y="1447800"/>
                </a:moveTo>
                <a:lnTo>
                  <a:pt x="755135" y="1447800"/>
                </a:lnTo>
                <a:lnTo>
                  <a:pt x="755535" y="1447528"/>
                </a:lnTo>
                <a:lnTo>
                  <a:pt x="755935" y="1447800"/>
                </a:lnTo>
                <a:close/>
              </a:path>
              <a:path w="1511300" h="1511300">
                <a:moveTo>
                  <a:pt x="1015358" y="1460500"/>
                </a:moveTo>
                <a:lnTo>
                  <a:pt x="495712" y="1460500"/>
                </a:lnTo>
                <a:lnTo>
                  <a:pt x="478453" y="1447800"/>
                </a:lnTo>
                <a:lnTo>
                  <a:pt x="1032617" y="1447800"/>
                </a:lnTo>
                <a:lnTo>
                  <a:pt x="1015358" y="1460500"/>
                </a:lnTo>
                <a:close/>
              </a:path>
              <a:path w="1511300" h="1511300">
                <a:moveTo>
                  <a:pt x="980230" y="1473200"/>
                </a:moveTo>
                <a:lnTo>
                  <a:pt x="530840" y="1473200"/>
                </a:lnTo>
                <a:lnTo>
                  <a:pt x="513175" y="1460500"/>
                </a:lnTo>
                <a:lnTo>
                  <a:pt x="997896" y="1460500"/>
                </a:lnTo>
                <a:lnTo>
                  <a:pt x="980230" y="1473200"/>
                </a:lnTo>
                <a:close/>
              </a:path>
              <a:path w="1511300" h="1511300">
                <a:moveTo>
                  <a:pt x="944365" y="1485900"/>
                </a:moveTo>
                <a:lnTo>
                  <a:pt x="566705" y="1485900"/>
                </a:lnTo>
                <a:lnTo>
                  <a:pt x="548684" y="1473200"/>
                </a:lnTo>
                <a:lnTo>
                  <a:pt x="962386" y="1473200"/>
                </a:lnTo>
                <a:lnTo>
                  <a:pt x="944365" y="1485900"/>
                </a:lnTo>
                <a:close/>
              </a:path>
              <a:path w="1511300" h="1511300">
                <a:moveTo>
                  <a:pt x="889260" y="1498600"/>
                </a:moveTo>
                <a:lnTo>
                  <a:pt x="621811" y="1498600"/>
                </a:lnTo>
                <a:lnTo>
                  <a:pt x="603281" y="1485900"/>
                </a:lnTo>
                <a:lnTo>
                  <a:pt x="907789" y="1485900"/>
                </a:lnTo>
                <a:lnTo>
                  <a:pt x="889260" y="1498600"/>
                </a:lnTo>
                <a:close/>
              </a:path>
              <a:path w="1511300" h="1511300">
                <a:moveTo>
                  <a:pt x="755542" y="1511300"/>
                </a:moveTo>
                <a:lnTo>
                  <a:pt x="736047" y="1498600"/>
                </a:lnTo>
                <a:lnTo>
                  <a:pt x="775023" y="1498600"/>
                </a:lnTo>
                <a:lnTo>
                  <a:pt x="755542" y="1511300"/>
                </a:lnTo>
                <a:close/>
              </a:path>
            </a:pathLst>
          </a:custGeom>
          <a:solidFill>
            <a:srgbClr val="0A14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547256" y="3697389"/>
            <a:ext cx="372617" cy="3714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540964" y="3690988"/>
            <a:ext cx="385445" cy="384810"/>
          </a:xfrm>
          <a:custGeom>
            <a:avLst/>
            <a:gdLst/>
            <a:ahLst/>
            <a:cxnLst/>
            <a:rect l="l" t="t" r="r" b="b"/>
            <a:pathLst>
              <a:path w="385445" h="384810">
                <a:moveTo>
                  <a:pt x="192854" y="384289"/>
                </a:moveTo>
                <a:lnTo>
                  <a:pt x="141711" y="377431"/>
                </a:lnTo>
                <a:lnTo>
                  <a:pt x="95699" y="358051"/>
                </a:lnTo>
                <a:lnTo>
                  <a:pt x="56688" y="328015"/>
                </a:lnTo>
                <a:lnTo>
                  <a:pt x="26522" y="289140"/>
                </a:lnTo>
                <a:lnTo>
                  <a:pt x="6964" y="243230"/>
                </a:lnTo>
                <a:lnTo>
                  <a:pt x="0" y="193090"/>
                </a:lnTo>
                <a:lnTo>
                  <a:pt x="5" y="191300"/>
                </a:lnTo>
                <a:lnTo>
                  <a:pt x="6977" y="141058"/>
                </a:lnTo>
                <a:lnTo>
                  <a:pt x="26535" y="95148"/>
                </a:lnTo>
                <a:lnTo>
                  <a:pt x="56710" y="56261"/>
                </a:lnTo>
                <a:lnTo>
                  <a:pt x="95725" y="26238"/>
                </a:lnTo>
                <a:lnTo>
                  <a:pt x="141711" y="6857"/>
                </a:lnTo>
                <a:lnTo>
                  <a:pt x="192854" y="0"/>
                </a:lnTo>
                <a:lnTo>
                  <a:pt x="244010" y="6857"/>
                </a:lnTo>
                <a:lnTo>
                  <a:pt x="257868" y="12700"/>
                </a:lnTo>
                <a:lnTo>
                  <a:pt x="192015" y="12700"/>
                </a:lnTo>
                <a:lnTo>
                  <a:pt x="192860" y="12813"/>
                </a:lnTo>
                <a:lnTo>
                  <a:pt x="147461" y="18897"/>
                </a:lnTo>
                <a:lnTo>
                  <a:pt x="145864" y="18897"/>
                </a:lnTo>
                <a:lnTo>
                  <a:pt x="144239" y="19329"/>
                </a:lnTo>
                <a:lnTo>
                  <a:pt x="144839" y="19329"/>
                </a:lnTo>
                <a:lnTo>
                  <a:pt x="103344" y="36804"/>
                </a:lnTo>
                <a:lnTo>
                  <a:pt x="102811" y="36804"/>
                </a:lnTo>
                <a:lnTo>
                  <a:pt x="101414" y="37617"/>
                </a:lnTo>
                <a:lnTo>
                  <a:pt x="101756" y="37617"/>
                </a:lnTo>
                <a:lnTo>
                  <a:pt x="66589" y="64693"/>
                </a:lnTo>
                <a:lnTo>
                  <a:pt x="66235" y="64706"/>
                </a:lnTo>
                <a:lnTo>
                  <a:pt x="65105" y="65836"/>
                </a:lnTo>
                <a:lnTo>
                  <a:pt x="65361" y="65836"/>
                </a:lnTo>
                <a:lnTo>
                  <a:pt x="38160" y="100888"/>
                </a:lnTo>
                <a:lnTo>
                  <a:pt x="37902" y="100888"/>
                </a:lnTo>
                <a:lnTo>
                  <a:pt x="37076" y="102285"/>
                </a:lnTo>
                <a:lnTo>
                  <a:pt x="37306" y="102285"/>
                </a:lnTo>
                <a:lnTo>
                  <a:pt x="19684" y="143637"/>
                </a:lnTo>
                <a:lnTo>
                  <a:pt x="19445" y="143649"/>
                </a:lnTo>
                <a:lnTo>
                  <a:pt x="18991" y="145262"/>
                </a:lnTo>
                <a:lnTo>
                  <a:pt x="19223" y="145262"/>
                </a:lnTo>
                <a:lnTo>
                  <a:pt x="12821" y="191338"/>
                </a:lnTo>
                <a:lnTo>
                  <a:pt x="12578" y="191338"/>
                </a:lnTo>
                <a:lnTo>
                  <a:pt x="12578" y="193090"/>
                </a:lnTo>
                <a:lnTo>
                  <a:pt x="12821" y="193090"/>
                </a:lnTo>
                <a:lnTo>
                  <a:pt x="19197" y="239026"/>
                </a:lnTo>
                <a:lnTo>
                  <a:pt x="18979" y="239026"/>
                </a:lnTo>
                <a:lnTo>
                  <a:pt x="19423" y="240652"/>
                </a:lnTo>
                <a:lnTo>
                  <a:pt x="19671" y="240652"/>
                </a:lnTo>
                <a:lnTo>
                  <a:pt x="37294" y="282003"/>
                </a:lnTo>
                <a:lnTo>
                  <a:pt x="37063" y="282003"/>
                </a:lnTo>
                <a:lnTo>
                  <a:pt x="37889" y="283400"/>
                </a:lnTo>
                <a:lnTo>
                  <a:pt x="38147" y="283400"/>
                </a:lnTo>
                <a:lnTo>
                  <a:pt x="65348" y="318452"/>
                </a:lnTo>
                <a:lnTo>
                  <a:pt x="65092" y="318452"/>
                </a:lnTo>
                <a:lnTo>
                  <a:pt x="66235" y="319595"/>
                </a:lnTo>
                <a:lnTo>
                  <a:pt x="66577" y="319595"/>
                </a:lnTo>
                <a:lnTo>
                  <a:pt x="101743" y="346671"/>
                </a:lnTo>
                <a:lnTo>
                  <a:pt x="101389" y="346671"/>
                </a:lnTo>
                <a:lnTo>
                  <a:pt x="102799" y="347484"/>
                </a:lnTo>
                <a:lnTo>
                  <a:pt x="103320" y="347484"/>
                </a:lnTo>
                <a:lnTo>
                  <a:pt x="144838" y="364959"/>
                </a:lnTo>
                <a:lnTo>
                  <a:pt x="144239" y="364959"/>
                </a:lnTo>
                <a:lnTo>
                  <a:pt x="145864" y="365391"/>
                </a:lnTo>
                <a:lnTo>
                  <a:pt x="147461" y="365391"/>
                </a:lnTo>
                <a:lnTo>
                  <a:pt x="192860" y="371476"/>
                </a:lnTo>
                <a:lnTo>
                  <a:pt x="192015" y="371589"/>
                </a:lnTo>
                <a:lnTo>
                  <a:pt x="257869" y="371589"/>
                </a:lnTo>
                <a:lnTo>
                  <a:pt x="243997" y="377431"/>
                </a:lnTo>
                <a:lnTo>
                  <a:pt x="192854" y="384289"/>
                </a:lnTo>
                <a:close/>
              </a:path>
              <a:path w="385445" h="384810">
                <a:moveTo>
                  <a:pt x="192860" y="12813"/>
                </a:moveTo>
                <a:lnTo>
                  <a:pt x="192015" y="12700"/>
                </a:lnTo>
                <a:lnTo>
                  <a:pt x="193705" y="12700"/>
                </a:lnTo>
                <a:lnTo>
                  <a:pt x="192860" y="12813"/>
                </a:lnTo>
                <a:close/>
              </a:path>
              <a:path w="385445" h="384810">
                <a:moveTo>
                  <a:pt x="240608" y="19213"/>
                </a:moveTo>
                <a:lnTo>
                  <a:pt x="192860" y="12813"/>
                </a:lnTo>
                <a:lnTo>
                  <a:pt x="193705" y="12700"/>
                </a:lnTo>
                <a:lnTo>
                  <a:pt x="257868" y="12700"/>
                </a:lnTo>
                <a:lnTo>
                  <a:pt x="272570" y="18897"/>
                </a:lnTo>
                <a:lnTo>
                  <a:pt x="239857" y="18897"/>
                </a:lnTo>
                <a:lnTo>
                  <a:pt x="240608" y="19213"/>
                </a:lnTo>
                <a:close/>
              </a:path>
              <a:path w="385445" h="384810">
                <a:moveTo>
                  <a:pt x="144239" y="19329"/>
                </a:moveTo>
                <a:lnTo>
                  <a:pt x="145864" y="18897"/>
                </a:lnTo>
                <a:lnTo>
                  <a:pt x="145101" y="19213"/>
                </a:lnTo>
                <a:lnTo>
                  <a:pt x="144239" y="19329"/>
                </a:lnTo>
                <a:close/>
              </a:path>
              <a:path w="385445" h="384810">
                <a:moveTo>
                  <a:pt x="145119" y="19211"/>
                </a:moveTo>
                <a:lnTo>
                  <a:pt x="145864" y="18897"/>
                </a:lnTo>
                <a:lnTo>
                  <a:pt x="147461" y="18897"/>
                </a:lnTo>
                <a:lnTo>
                  <a:pt x="145119" y="19211"/>
                </a:lnTo>
                <a:close/>
              </a:path>
              <a:path w="385445" h="384810">
                <a:moveTo>
                  <a:pt x="241470" y="19329"/>
                </a:moveTo>
                <a:lnTo>
                  <a:pt x="240602" y="19211"/>
                </a:lnTo>
                <a:lnTo>
                  <a:pt x="239857" y="18897"/>
                </a:lnTo>
                <a:lnTo>
                  <a:pt x="241470" y="19329"/>
                </a:lnTo>
                <a:close/>
              </a:path>
              <a:path w="385445" h="384810">
                <a:moveTo>
                  <a:pt x="273595" y="19329"/>
                </a:moveTo>
                <a:lnTo>
                  <a:pt x="241470" y="19329"/>
                </a:lnTo>
                <a:lnTo>
                  <a:pt x="239857" y="18897"/>
                </a:lnTo>
                <a:lnTo>
                  <a:pt x="272570" y="18897"/>
                </a:lnTo>
                <a:lnTo>
                  <a:pt x="273595" y="19329"/>
                </a:lnTo>
                <a:close/>
              </a:path>
              <a:path w="385445" h="384810">
                <a:moveTo>
                  <a:pt x="144839" y="19329"/>
                </a:moveTo>
                <a:lnTo>
                  <a:pt x="144239" y="19329"/>
                </a:lnTo>
                <a:lnTo>
                  <a:pt x="145119" y="19211"/>
                </a:lnTo>
                <a:lnTo>
                  <a:pt x="144839" y="19329"/>
                </a:lnTo>
                <a:close/>
              </a:path>
              <a:path w="385445" h="384810">
                <a:moveTo>
                  <a:pt x="283544" y="37300"/>
                </a:moveTo>
                <a:lnTo>
                  <a:pt x="240608" y="19213"/>
                </a:lnTo>
                <a:lnTo>
                  <a:pt x="241470" y="19329"/>
                </a:lnTo>
                <a:lnTo>
                  <a:pt x="273595" y="19329"/>
                </a:lnTo>
                <a:lnTo>
                  <a:pt x="289984" y="26238"/>
                </a:lnTo>
                <a:lnTo>
                  <a:pt x="303669" y="36791"/>
                </a:lnTo>
                <a:lnTo>
                  <a:pt x="282885" y="36791"/>
                </a:lnTo>
                <a:lnTo>
                  <a:pt x="283544" y="37300"/>
                </a:lnTo>
                <a:close/>
              </a:path>
              <a:path w="385445" h="384810">
                <a:moveTo>
                  <a:pt x="284296" y="37617"/>
                </a:moveTo>
                <a:lnTo>
                  <a:pt x="283543" y="37300"/>
                </a:lnTo>
                <a:lnTo>
                  <a:pt x="282885" y="36791"/>
                </a:lnTo>
                <a:lnTo>
                  <a:pt x="284296" y="37617"/>
                </a:lnTo>
                <a:close/>
              </a:path>
              <a:path w="385445" h="384810">
                <a:moveTo>
                  <a:pt x="304739" y="37617"/>
                </a:moveTo>
                <a:lnTo>
                  <a:pt x="284296" y="37617"/>
                </a:lnTo>
                <a:lnTo>
                  <a:pt x="282885" y="36791"/>
                </a:lnTo>
                <a:lnTo>
                  <a:pt x="303685" y="36804"/>
                </a:lnTo>
                <a:lnTo>
                  <a:pt x="304739" y="37617"/>
                </a:lnTo>
                <a:close/>
              </a:path>
              <a:path w="385445" h="384810">
                <a:moveTo>
                  <a:pt x="101414" y="37617"/>
                </a:moveTo>
                <a:lnTo>
                  <a:pt x="102811" y="36804"/>
                </a:lnTo>
                <a:lnTo>
                  <a:pt x="102166" y="37300"/>
                </a:lnTo>
                <a:lnTo>
                  <a:pt x="101414" y="37617"/>
                </a:lnTo>
                <a:close/>
              </a:path>
              <a:path w="385445" h="384810">
                <a:moveTo>
                  <a:pt x="102168" y="37300"/>
                </a:moveTo>
                <a:lnTo>
                  <a:pt x="102811" y="36804"/>
                </a:lnTo>
                <a:lnTo>
                  <a:pt x="103344" y="36804"/>
                </a:lnTo>
                <a:lnTo>
                  <a:pt x="102168" y="37300"/>
                </a:lnTo>
                <a:close/>
              </a:path>
              <a:path w="385445" h="384810">
                <a:moveTo>
                  <a:pt x="101756" y="37617"/>
                </a:moveTo>
                <a:lnTo>
                  <a:pt x="101414" y="37617"/>
                </a:lnTo>
                <a:lnTo>
                  <a:pt x="102168" y="37300"/>
                </a:lnTo>
                <a:lnTo>
                  <a:pt x="101756" y="37617"/>
                </a:lnTo>
                <a:close/>
              </a:path>
              <a:path w="385445" h="384810">
                <a:moveTo>
                  <a:pt x="319899" y="65354"/>
                </a:moveTo>
                <a:lnTo>
                  <a:pt x="283544" y="37300"/>
                </a:lnTo>
                <a:lnTo>
                  <a:pt x="284296" y="37617"/>
                </a:lnTo>
                <a:lnTo>
                  <a:pt x="304739" y="37617"/>
                </a:lnTo>
                <a:lnTo>
                  <a:pt x="328947" y="56286"/>
                </a:lnTo>
                <a:lnTo>
                  <a:pt x="335463" y="64706"/>
                </a:lnTo>
                <a:lnTo>
                  <a:pt x="319397" y="64706"/>
                </a:lnTo>
                <a:lnTo>
                  <a:pt x="319899" y="65354"/>
                </a:lnTo>
                <a:close/>
              </a:path>
              <a:path w="385445" h="384810">
                <a:moveTo>
                  <a:pt x="65105" y="65836"/>
                </a:moveTo>
                <a:lnTo>
                  <a:pt x="66248" y="64693"/>
                </a:lnTo>
                <a:lnTo>
                  <a:pt x="65731" y="65354"/>
                </a:lnTo>
                <a:lnTo>
                  <a:pt x="65105" y="65836"/>
                </a:lnTo>
                <a:close/>
              </a:path>
              <a:path w="385445" h="384810">
                <a:moveTo>
                  <a:pt x="65741" y="65347"/>
                </a:moveTo>
                <a:lnTo>
                  <a:pt x="66248" y="64693"/>
                </a:lnTo>
                <a:lnTo>
                  <a:pt x="66589" y="64693"/>
                </a:lnTo>
                <a:lnTo>
                  <a:pt x="65741" y="65347"/>
                </a:lnTo>
                <a:close/>
              </a:path>
              <a:path w="385445" h="384810">
                <a:moveTo>
                  <a:pt x="320540" y="65849"/>
                </a:moveTo>
                <a:lnTo>
                  <a:pt x="319893" y="65347"/>
                </a:lnTo>
                <a:lnTo>
                  <a:pt x="319397" y="64706"/>
                </a:lnTo>
                <a:lnTo>
                  <a:pt x="320540" y="65849"/>
                </a:lnTo>
                <a:close/>
              </a:path>
              <a:path w="385445" h="384810">
                <a:moveTo>
                  <a:pt x="336347" y="65849"/>
                </a:moveTo>
                <a:lnTo>
                  <a:pt x="320527" y="65836"/>
                </a:lnTo>
                <a:lnTo>
                  <a:pt x="319397" y="64706"/>
                </a:lnTo>
                <a:lnTo>
                  <a:pt x="335463" y="64706"/>
                </a:lnTo>
                <a:lnTo>
                  <a:pt x="336347" y="65849"/>
                </a:lnTo>
                <a:close/>
              </a:path>
              <a:path w="385445" h="384810">
                <a:moveTo>
                  <a:pt x="65361" y="65836"/>
                </a:moveTo>
                <a:lnTo>
                  <a:pt x="65105" y="65836"/>
                </a:lnTo>
                <a:lnTo>
                  <a:pt x="65741" y="65347"/>
                </a:lnTo>
                <a:lnTo>
                  <a:pt x="65361" y="65836"/>
                </a:lnTo>
                <a:close/>
              </a:path>
              <a:path w="385445" h="384810">
                <a:moveTo>
                  <a:pt x="347972" y="101609"/>
                </a:moveTo>
                <a:lnTo>
                  <a:pt x="319899" y="65354"/>
                </a:lnTo>
                <a:lnTo>
                  <a:pt x="320540" y="65849"/>
                </a:lnTo>
                <a:lnTo>
                  <a:pt x="336347" y="65849"/>
                </a:lnTo>
                <a:lnTo>
                  <a:pt x="359046" y="95186"/>
                </a:lnTo>
                <a:lnTo>
                  <a:pt x="361456" y="100888"/>
                </a:lnTo>
                <a:lnTo>
                  <a:pt x="347667" y="100888"/>
                </a:lnTo>
                <a:lnTo>
                  <a:pt x="347972" y="101609"/>
                </a:lnTo>
                <a:close/>
              </a:path>
              <a:path w="385445" h="384810">
                <a:moveTo>
                  <a:pt x="37076" y="102285"/>
                </a:moveTo>
                <a:lnTo>
                  <a:pt x="37902" y="100888"/>
                </a:lnTo>
                <a:lnTo>
                  <a:pt x="37587" y="101627"/>
                </a:lnTo>
                <a:lnTo>
                  <a:pt x="37076" y="102285"/>
                </a:lnTo>
                <a:close/>
              </a:path>
              <a:path w="385445" h="384810">
                <a:moveTo>
                  <a:pt x="37587" y="101627"/>
                </a:moveTo>
                <a:lnTo>
                  <a:pt x="37902" y="100888"/>
                </a:lnTo>
                <a:lnTo>
                  <a:pt x="38160" y="100888"/>
                </a:lnTo>
                <a:lnTo>
                  <a:pt x="37587" y="101627"/>
                </a:lnTo>
                <a:close/>
              </a:path>
              <a:path w="385445" h="384810">
                <a:moveTo>
                  <a:pt x="348505" y="102298"/>
                </a:moveTo>
                <a:lnTo>
                  <a:pt x="347972" y="101609"/>
                </a:lnTo>
                <a:lnTo>
                  <a:pt x="347667" y="100888"/>
                </a:lnTo>
                <a:lnTo>
                  <a:pt x="348505" y="102298"/>
                </a:lnTo>
                <a:close/>
              </a:path>
              <a:path w="385445" h="384810">
                <a:moveTo>
                  <a:pt x="362052" y="102298"/>
                </a:moveTo>
                <a:lnTo>
                  <a:pt x="348498" y="102285"/>
                </a:lnTo>
                <a:lnTo>
                  <a:pt x="347667" y="100888"/>
                </a:lnTo>
                <a:lnTo>
                  <a:pt x="361456" y="100888"/>
                </a:lnTo>
                <a:lnTo>
                  <a:pt x="362052" y="102298"/>
                </a:lnTo>
                <a:close/>
              </a:path>
              <a:path w="385445" h="384810">
                <a:moveTo>
                  <a:pt x="366094" y="144491"/>
                </a:moveTo>
                <a:lnTo>
                  <a:pt x="347972" y="101609"/>
                </a:lnTo>
                <a:lnTo>
                  <a:pt x="348505" y="102298"/>
                </a:lnTo>
                <a:lnTo>
                  <a:pt x="362052" y="102298"/>
                </a:lnTo>
                <a:lnTo>
                  <a:pt x="378452" y="141109"/>
                </a:lnTo>
                <a:lnTo>
                  <a:pt x="378794" y="143649"/>
                </a:lnTo>
                <a:lnTo>
                  <a:pt x="365981" y="143649"/>
                </a:lnTo>
                <a:lnTo>
                  <a:pt x="366094" y="144491"/>
                </a:lnTo>
                <a:close/>
              </a:path>
              <a:path w="385445" h="384810">
                <a:moveTo>
                  <a:pt x="37306" y="102285"/>
                </a:moveTo>
                <a:lnTo>
                  <a:pt x="37076" y="102285"/>
                </a:lnTo>
                <a:lnTo>
                  <a:pt x="37587" y="101627"/>
                </a:lnTo>
                <a:lnTo>
                  <a:pt x="37306" y="102285"/>
                </a:lnTo>
                <a:close/>
              </a:path>
              <a:path w="385445" h="384810">
                <a:moveTo>
                  <a:pt x="18991" y="145262"/>
                </a:moveTo>
                <a:lnTo>
                  <a:pt x="19448" y="143637"/>
                </a:lnTo>
                <a:lnTo>
                  <a:pt x="19320" y="144491"/>
                </a:lnTo>
                <a:lnTo>
                  <a:pt x="18991" y="145262"/>
                </a:lnTo>
                <a:close/>
              </a:path>
              <a:path w="385445" h="384810">
                <a:moveTo>
                  <a:pt x="19335" y="144457"/>
                </a:moveTo>
                <a:lnTo>
                  <a:pt x="19448" y="143637"/>
                </a:lnTo>
                <a:lnTo>
                  <a:pt x="19684" y="143637"/>
                </a:lnTo>
                <a:lnTo>
                  <a:pt x="19335" y="144457"/>
                </a:lnTo>
                <a:close/>
              </a:path>
              <a:path w="385445" h="384810">
                <a:moveTo>
                  <a:pt x="366425" y="145275"/>
                </a:moveTo>
                <a:lnTo>
                  <a:pt x="366094" y="144491"/>
                </a:lnTo>
                <a:lnTo>
                  <a:pt x="365981" y="143649"/>
                </a:lnTo>
                <a:lnTo>
                  <a:pt x="366425" y="145275"/>
                </a:lnTo>
                <a:close/>
              </a:path>
              <a:path w="385445" h="384810">
                <a:moveTo>
                  <a:pt x="379013" y="145275"/>
                </a:moveTo>
                <a:lnTo>
                  <a:pt x="366422" y="145262"/>
                </a:lnTo>
                <a:lnTo>
                  <a:pt x="365981" y="143649"/>
                </a:lnTo>
                <a:lnTo>
                  <a:pt x="378794" y="143649"/>
                </a:lnTo>
                <a:lnTo>
                  <a:pt x="379013" y="145275"/>
                </a:lnTo>
                <a:close/>
              </a:path>
              <a:path w="385445" h="384810">
                <a:moveTo>
                  <a:pt x="19223" y="145262"/>
                </a:moveTo>
                <a:lnTo>
                  <a:pt x="18991" y="145262"/>
                </a:lnTo>
                <a:lnTo>
                  <a:pt x="19335" y="144457"/>
                </a:lnTo>
                <a:lnTo>
                  <a:pt x="19223" y="145262"/>
                </a:lnTo>
                <a:close/>
              </a:path>
              <a:path w="385445" h="384810">
                <a:moveTo>
                  <a:pt x="372509" y="192144"/>
                </a:moveTo>
                <a:lnTo>
                  <a:pt x="366094" y="144491"/>
                </a:lnTo>
                <a:lnTo>
                  <a:pt x="366425" y="145275"/>
                </a:lnTo>
                <a:lnTo>
                  <a:pt x="379013" y="145275"/>
                </a:lnTo>
                <a:lnTo>
                  <a:pt x="385210" y="191300"/>
                </a:lnTo>
                <a:lnTo>
                  <a:pt x="372623" y="191300"/>
                </a:lnTo>
                <a:lnTo>
                  <a:pt x="372509" y="192144"/>
                </a:lnTo>
                <a:close/>
              </a:path>
              <a:path w="385445" h="384810">
                <a:moveTo>
                  <a:pt x="385208" y="192989"/>
                </a:moveTo>
                <a:lnTo>
                  <a:pt x="372623" y="192989"/>
                </a:lnTo>
                <a:lnTo>
                  <a:pt x="372623" y="191300"/>
                </a:lnTo>
                <a:lnTo>
                  <a:pt x="385210" y="191300"/>
                </a:lnTo>
                <a:lnTo>
                  <a:pt x="385208" y="192989"/>
                </a:lnTo>
                <a:close/>
              </a:path>
              <a:path w="385445" h="384810">
                <a:moveTo>
                  <a:pt x="12699" y="192214"/>
                </a:moveTo>
                <a:lnTo>
                  <a:pt x="12578" y="191338"/>
                </a:lnTo>
                <a:lnTo>
                  <a:pt x="12821" y="191338"/>
                </a:lnTo>
                <a:lnTo>
                  <a:pt x="12699" y="192214"/>
                </a:lnTo>
                <a:close/>
              </a:path>
              <a:path w="385445" h="384810">
                <a:moveTo>
                  <a:pt x="366082" y="239860"/>
                </a:moveTo>
                <a:lnTo>
                  <a:pt x="372509" y="192144"/>
                </a:lnTo>
                <a:lnTo>
                  <a:pt x="372623" y="192989"/>
                </a:lnTo>
                <a:lnTo>
                  <a:pt x="385208" y="192989"/>
                </a:lnTo>
                <a:lnTo>
                  <a:pt x="379000" y="239077"/>
                </a:lnTo>
                <a:lnTo>
                  <a:pt x="366412" y="239077"/>
                </a:lnTo>
                <a:lnTo>
                  <a:pt x="366082" y="239860"/>
                </a:lnTo>
                <a:close/>
              </a:path>
              <a:path w="385445" h="384810">
                <a:moveTo>
                  <a:pt x="12821" y="193090"/>
                </a:moveTo>
                <a:lnTo>
                  <a:pt x="12578" y="193090"/>
                </a:lnTo>
                <a:lnTo>
                  <a:pt x="12699" y="192214"/>
                </a:lnTo>
                <a:lnTo>
                  <a:pt x="12821" y="193090"/>
                </a:lnTo>
                <a:close/>
              </a:path>
              <a:path w="385445" h="384810">
                <a:moveTo>
                  <a:pt x="19423" y="240652"/>
                </a:moveTo>
                <a:lnTo>
                  <a:pt x="18979" y="239026"/>
                </a:lnTo>
                <a:lnTo>
                  <a:pt x="19303" y="239788"/>
                </a:lnTo>
                <a:lnTo>
                  <a:pt x="19423" y="240652"/>
                </a:lnTo>
                <a:close/>
              </a:path>
              <a:path w="385445" h="384810">
                <a:moveTo>
                  <a:pt x="19303" y="239788"/>
                </a:moveTo>
                <a:lnTo>
                  <a:pt x="18979" y="239026"/>
                </a:lnTo>
                <a:lnTo>
                  <a:pt x="19197" y="239026"/>
                </a:lnTo>
                <a:lnTo>
                  <a:pt x="19303" y="239788"/>
                </a:lnTo>
                <a:close/>
              </a:path>
              <a:path w="385445" h="384810">
                <a:moveTo>
                  <a:pt x="365968" y="240703"/>
                </a:moveTo>
                <a:lnTo>
                  <a:pt x="366082" y="239860"/>
                </a:lnTo>
                <a:lnTo>
                  <a:pt x="366412" y="239077"/>
                </a:lnTo>
                <a:lnTo>
                  <a:pt x="365968" y="240703"/>
                </a:lnTo>
                <a:close/>
              </a:path>
              <a:path w="385445" h="384810">
                <a:moveTo>
                  <a:pt x="378781" y="240703"/>
                </a:moveTo>
                <a:lnTo>
                  <a:pt x="365968" y="240703"/>
                </a:lnTo>
                <a:lnTo>
                  <a:pt x="366412" y="239077"/>
                </a:lnTo>
                <a:lnTo>
                  <a:pt x="379000" y="239077"/>
                </a:lnTo>
                <a:lnTo>
                  <a:pt x="378781" y="240703"/>
                </a:lnTo>
                <a:close/>
              </a:path>
              <a:path w="385445" h="384810">
                <a:moveTo>
                  <a:pt x="19671" y="240652"/>
                </a:moveTo>
                <a:lnTo>
                  <a:pt x="19423" y="240652"/>
                </a:lnTo>
                <a:lnTo>
                  <a:pt x="19303" y="239788"/>
                </a:lnTo>
                <a:lnTo>
                  <a:pt x="19671" y="240652"/>
                </a:lnTo>
                <a:close/>
              </a:path>
              <a:path w="385445" h="384810">
                <a:moveTo>
                  <a:pt x="361445" y="283438"/>
                </a:moveTo>
                <a:lnTo>
                  <a:pt x="347655" y="283438"/>
                </a:lnTo>
                <a:lnTo>
                  <a:pt x="348480" y="282016"/>
                </a:lnTo>
                <a:lnTo>
                  <a:pt x="348256" y="282016"/>
                </a:lnTo>
                <a:lnTo>
                  <a:pt x="366082" y="239860"/>
                </a:lnTo>
                <a:lnTo>
                  <a:pt x="365968" y="240703"/>
                </a:lnTo>
                <a:lnTo>
                  <a:pt x="378781" y="240703"/>
                </a:lnTo>
                <a:lnTo>
                  <a:pt x="378439" y="243243"/>
                </a:lnTo>
                <a:lnTo>
                  <a:pt x="362046" y="282016"/>
                </a:lnTo>
                <a:lnTo>
                  <a:pt x="348480" y="282016"/>
                </a:lnTo>
                <a:lnTo>
                  <a:pt x="347986" y="282653"/>
                </a:lnTo>
                <a:lnTo>
                  <a:pt x="361777" y="282653"/>
                </a:lnTo>
                <a:lnTo>
                  <a:pt x="361445" y="283438"/>
                </a:lnTo>
                <a:close/>
              </a:path>
              <a:path w="385445" h="384810">
                <a:moveTo>
                  <a:pt x="37889" y="283400"/>
                </a:moveTo>
                <a:lnTo>
                  <a:pt x="37063" y="282003"/>
                </a:lnTo>
                <a:lnTo>
                  <a:pt x="37574" y="282661"/>
                </a:lnTo>
                <a:lnTo>
                  <a:pt x="37889" y="283400"/>
                </a:lnTo>
                <a:close/>
              </a:path>
              <a:path w="385445" h="384810">
                <a:moveTo>
                  <a:pt x="37574" y="282661"/>
                </a:moveTo>
                <a:lnTo>
                  <a:pt x="37063" y="282003"/>
                </a:lnTo>
                <a:lnTo>
                  <a:pt x="37299" y="282016"/>
                </a:lnTo>
                <a:lnTo>
                  <a:pt x="37574" y="282661"/>
                </a:lnTo>
                <a:close/>
              </a:path>
              <a:path w="385445" h="384810">
                <a:moveTo>
                  <a:pt x="347655" y="283438"/>
                </a:moveTo>
                <a:lnTo>
                  <a:pt x="347986" y="282653"/>
                </a:lnTo>
                <a:lnTo>
                  <a:pt x="348480" y="282016"/>
                </a:lnTo>
                <a:lnTo>
                  <a:pt x="347655" y="283438"/>
                </a:lnTo>
                <a:close/>
              </a:path>
              <a:path w="385445" h="384810">
                <a:moveTo>
                  <a:pt x="319862" y="318978"/>
                </a:moveTo>
                <a:lnTo>
                  <a:pt x="347986" y="282653"/>
                </a:lnTo>
                <a:lnTo>
                  <a:pt x="347655" y="283438"/>
                </a:lnTo>
                <a:lnTo>
                  <a:pt x="361445" y="283438"/>
                </a:lnTo>
                <a:lnTo>
                  <a:pt x="359034" y="289140"/>
                </a:lnTo>
                <a:lnTo>
                  <a:pt x="336320" y="318465"/>
                </a:lnTo>
                <a:lnTo>
                  <a:pt x="320527" y="318465"/>
                </a:lnTo>
                <a:lnTo>
                  <a:pt x="319862" y="318978"/>
                </a:lnTo>
                <a:close/>
              </a:path>
              <a:path w="385445" h="384810">
                <a:moveTo>
                  <a:pt x="38147" y="283400"/>
                </a:moveTo>
                <a:lnTo>
                  <a:pt x="37889" y="283400"/>
                </a:lnTo>
                <a:lnTo>
                  <a:pt x="37574" y="282661"/>
                </a:lnTo>
                <a:lnTo>
                  <a:pt x="38147" y="283400"/>
                </a:lnTo>
                <a:close/>
              </a:path>
              <a:path w="385445" h="384810">
                <a:moveTo>
                  <a:pt x="66235" y="319595"/>
                </a:moveTo>
                <a:lnTo>
                  <a:pt x="65092" y="318452"/>
                </a:lnTo>
                <a:lnTo>
                  <a:pt x="65757" y="318978"/>
                </a:lnTo>
                <a:lnTo>
                  <a:pt x="66235" y="319595"/>
                </a:lnTo>
                <a:close/>
              </a:path>
              <a:path w="385445" h="384810">
                <a:moveTo>
                  <a:pt x="65728" y="318942"/>
                </a:moveTo>
                <a:lnTo>
                  <a:pt x="65092" y="318452"/>
                </a:lnTo>
                <a:lnTo>
                  <a:pt x="65358" y="318465"/>
                </a:lnTo>
                <a:lnTo>
                  <a:pt x="65728" y="318942"/>
                </a:lnTo>
                <a:close/>
              </a:path>
              <a:path w="385445" h="384810">
                <a:moveTo>
                  <a:pt x="319384" y="319595"/>
                </a:moveTo>
                <a:lnTo>
                  <a:pt x="319862" y="318978"/>
                </a:lnTo>
                <a:lnTo>
                  <a:pt x="320527" y="318465"/>
                </a:lnTo>
                <a:lnTo>
                  <a:pt x="319384" y="319595"/>
                </a:lnTo>
                <a:close/>
              </a:path>
              <a:path w="385445" h="384810">
                <a:moveTo>
                  <a:pt x="335444" y="319595"/>
                </a:moveTo>
                <a:lnTo>
                  <a:pt x="319384" y="319595"/>
                </a:lnTo>
                <a:lnTo>
                  <a:pt x="320527" y="318465"/>
                </a:lnTo>
                <a:lnTo>
                  <a:pt x="336320" y="318465"/>
                </a:lnTo>
                <a:lnTo>
                  <a:pt x="335444" y="319595"/>
                </a:lnTo>
                <a:close/>
              </a:path>
              <a:path w="385445" h="384810">
                <a:moveTo>
                  <a:pt x="66577" y="319595"/>
                </a:moveTo>
                <a:lnTo>
                  <a:pt x="66235" y="319595"/>
                </a:lnTo>
                <a:lnTo>
                  <a:pt x="65728" y="318942"/>
                </a:lnTo>
                <a:lnTo>
                  <a:pt x="66577" y="319595"/>
                </a:lnTo>
                <a:close/>
              </a:path>
              <a:path w="385445" h="384810">
                <a:moveTo>
                  <a:pt x="303660" y="347510"/>
                </a:moveTo>
                <a:lnTo>
                  <a:pt x="282885" y="347510"/>
                </a:lnTo>
                <a:lnTo>
                  <a:pt x="284296" y="346684"/>
                </a:lnTo>
                <a:lnTo>
                  <a:pt x="283954" y="346684"/>
                </a:lnTo>
                <a:lnTo>
                  <a:pt x="319862" y="318978"/>
                </a:lnTo>
                <a:lnTo>
                  <a:pt x="319384" y="319595"/>
                </a:lnTo>
                <a:lnTo>
                  <a:pt x="335444" y="319595"/>
                </a:lnTo>
                <a:lnTo>
                  <a:pt x="328906" y="328028"/>
                </a:lnTo>
                <a:lnTo>
                  <a:pt x="304730" y="346684"/>
                </a:lnTo>
                <a:lnTo>
                  <a:pt x="284296" y="346684"/>
                </a:lnTo>
                <a:lnTo>
                  <a:pt x="283545" y="347000"/>
                </a:lnTo>
                <a:lnTo>
                  <a:pt x="304320" y="347000"/>
                </a:lnTo>
                <a:lnTo>
                  <a:pt x="303660" y="347510"/>
                </a:lnTo>
                <a:close/>
              </a:path>
              <a:path w="385445" h="384810">
                <a:moveTo>
                  <a:pt x="102799" y="347484"/>
                </a:moveTo>
                <a:lnTo>
                  <a:pt x="101389" y="346671"/>
                </a:lnTo>
                <a:lnTo>
                  <a:pt x="102170" y="347000"/>
                </a:lnTo>
                <a:lnTo>
                  <a:pt x="102799" y="347484"/>
                </a:lnTo>
                <a:close/>
              </a:path>
              <a:path w="385445" h="384810">
                <a:moveTo>
                  <a:pt x="102170" y="347000"/>
                </a:moveTo>
                <a:lnTo>
                  <a:pt x="101389" y="346671"/>
                </a:lnTo>
                <a:lnTo>
                  <a:pt x="101759" y="346684"/>
                </a:lnTo>
                <a:lnTo>
                  <a:pt x="102170" y="347000"/>
                </a:lnTo>
                <a:close/>
              </a:path>
              <a:path w="385445" h="384810">
                <a:moveTo>
                  <a:pt x="282885" y="347510"/>
                </a:moveTo>
                <a:lnTo>
                  <a:pt x="283545" y="347000"/>
                </a:lnTo>
                <a:lnTo>
                  <a:pt x="284296" y="346684"/>
                </a:lnTo>
                <a:lnTo>
                  <a:pt x="282885" y="347510"/>
                </a:lnTo>
                <a:close/>
              </a:path>
              <a:path w="385445" h="384810">
                <a:moveTo>
                  <a:pt x="240608" y="365075"/>
                </a:moveTo>
                <a:lnTo>
                  <a:pt x="283545" y="347000"/>
                </a:lnTo>
                <a:lnTo>
                  <a:pt x="282885" y="347510"/>
                </a:lnTo>
                <a:lnTo>
                  <a:pt x="303660" y="347510"/>
                </a:lnTo>
                <a:lnTo>
                  <a:pt x="289984" y="358063"/>
                </a:lnTo>
                <a:lnTo>
                  <a:pt x="273610" y="364959"/>
                </a:lnTo>
                <a:lnTo>
                  <a:pt x="241470" y="364959"/>
                </a:lnTo>
                <a:lnTo>
                  <a:pt x="240608" y="365075"/>
                </a:lnTo>
                <a:close/>
              </a:path>
              <a:path w="385445" h="384810">
                <a:moveTo>
                  <a:pt x="103320" y="347484"/>
                </a:moveTo>
                <a:lnTo>
                  <a:pt x="102799" y="347484"/>
                </a:lnTo>
                <a:lnTo>
                  <a:pt x="102170" y="347000"/>
                </a:lnTo>
                <a:lnTo>
                  <a:pt x="103320" y="347484"/>
                </a:lnTo>
                <a:close/>
              </a:path>
              <a:path w="385445" h="384810">
                <a:moveTo>
                  <a:pt x="145864" y="365391"/>
                </a:moveTo>
                <a:lnTo>
                  <a:pt x="144239" y="364959"/>
                </a:lnTo>
                <a:lnTo>
                  <a:pt x="145119" y="365077"/>
                </a:lnTo>
                <a:lnTo>
                  <a:pt x="145864" y="365391"/>
                </a:lnTo>
                <a:close/>
              </a:path>
              <a:path w="385445" h="384810">
                <a:moveTo>
                  <a:pt x="145119" y="365077"/>
                </a:moveTo>
                <a:lnTo>
                  <a:pt x="144239" y="364959"/>
                </a:lnTo>
                <a:lnTo>
                  <a:pt x="144838" y="364959"/>
                </a:lnTo>
                <a:lnTo>
                  <a:pt x="145119" y="365077"/>
                </a:lnTo>
                <a:close/>
              </a:path>
              <a:path w="385445" h="384810">
                <a:moveTo>
                  <a:pt x="239857" y="365391"/>
                </a:moveTo>
                <a:lnTo>
                  <a:pt x="240608" y="365075"/>
                </a:lnTo>
                <a:lnTo>
                  <a:pt x="241470" y="364959"/>
                </a:lnTo>
                <a:lnTo>
                  <a:pt x="239857" y="365391"/>
                </a:lnTo>
                <a:close/>
              </a:path>
              <a:path w="385445" h="384810">
                <a:moveTo>
                  <a:pt x="272584" y="365391"/>
                </a:moveTo>
                <a:lnTo>
                  <a:pt x="239857" y="365391"/>
                </a:lnTo>
                <a:lnTo>
                  <a:pt x="241470" y="364959"/>
                </a:lnTo>
                <a:lnTo>
                  <a:pt x="273610" y="364959"/>
                </a:lnTo>
                <a:lnTo>
                  <a:pt x="272584" y="365391"/>
                </a:lnTo>
                <a:close/>
              </a:path>
              <a:path w="385445" h="384810">
                <a:moveTo>
                  <a:pt x="257869" y="371589"/>
                </a:moveTo>
                <a:lnTo>
                  <a:pt x="193705" y="371589"/>
                </a:lnTo>
                <a:lnTo>
                  <a:pt x="192860" y="371476"/>
                </a:lnTo>
                <a:lnTo>
                  <a:pt x="240608" y="365075"/>
                </a:lnTo>
                <a:lnTo>
                  <a:pt x="239857" y="365391"/>
                </a:lnTo>
                <a:lnTo>
                  <a:pt x="272584" y="365391"/>
                </a:lnTo>
                <a:lnTo>
                  <a:pt x="257869" y="371589"/>
                </a:lnTo>
                <a:close/>
              </a:path>
              <a:path w="385445" h="384810">
                <a:moveTo>
                  <a:pt x="147461" y="365391"/>
                </a:moveTo>
                <a:lnTo>
                  <a:pt x="145864" y="365391"/>
                </a:lnTo>
                <a:lnTo>
                  <a:pt x="145119" y="365077"/>
                </a:lnTo>
                <a:lnTo>
                  <a:pt x="147461" y="365391"/>
                </a:lnTo>
                <a:close/>
              </a:path>
              <a:path w="385445" h="384810">
                <a:moveTo>
                  <a:pt x="193705" y="371589"/>
                </a:moveTo>
                <a:lnTo>
                  <a:pt x="192015" y="371589"/>
                </a:lnTo>
                <a:lnTo>
                  <a:pt x="192860" y="371476"/>
                </a:lnTo>
                <a:lnTo>
                  <a:pt x="193705" y="37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676479" y="3752951"/>
            <a:ext cx="12700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073862"/>
                </a:solidFill>
                <a:latin typeface="微软雅黑"/>
                <a:cs typeface="微软雅黑"/>
              </a:rPr>
              <a:t>2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11952" y="3301466"/>
            <a:ext cx="788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73862"/>
                </a:solidFill>
                <a:latin typeface="微软雅黑"/>
                <a:cs typeface="微软雅黑"/>
              </a:rPr>
              <a:t>工程</a:t>
            </a:r>
            <a:r>
              <a:rPr dirty="0" sz="2000" spc="5" b="1">
                <a:solidFill>
                  <a:srgbClr val="073862"/>
                </a:solidFill>
                <a:latin typeface="微软雅黑"/>
                <a:cs typeface="微软雅黑"/>
              </a:rPr>
              <a:t>类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89892" y="4272851"/>
            <a:ext cx="151701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2715" indent="-120014">
              <a:lnSpc>
                <a:spcPct val="100000"/>
              </a:lnSpc>
              <a:spcBef>
                <a:spcPts val="100"/>
              </a:spcBef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需求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设计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编码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评审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测试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试运行与验收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733144" y="3407460"/>
            <a:ext cx="2230755" cy="2933700"/>
          </a:xfrm>
          <a:custGeom>
            <a:avLst/>
            <a:gdLst/>
            <a:ahLst/>
            <a:cxnLst/>
            <a:rect l="l" t="t" r="r" b="b"/>
            <a:pathLst>
              <a:path w="2230754" h="2933700">
                <a:moveTo>
                  <a:pt x="2149957" y="12700"/>
                </a:moveTo>
                <a:lnTo>
                  <a:pt x="80416" y="12700"/>
                </a:lnTo>
                <a:lnTo>
                  <a:pt x="86702" y="0"/>
                </a:lnTo>
                <a:lnTo>
                  <a:pt x="2143671" y="0"/>
                </a:lnTo>
                <a:lnTo>
                  <a:pt x="2149957" y="12700"/>
                </a:lnTo>
                <a:close/>
              </a:path>
              <a:path w="2230754" h="2933700">
                <a:moveTo>
                  <a:pt x="80225" y="25400"/>
                </a:moveTo>
                <a:lnTo>
                  <a:pt x="57023" y="25400"/>
                </a:lnTo>
                <a:lnTo>
                  <a:pt x="62585" y="12700"/>
                </a:lnTo>
                <a:lnTo>
                  <a:pt x="86067" y="12700"/>
                </a:lnTo>
                <a:lnTo>
                  <a:pt x="80225" y="25400"/>
                </a:lnTo>
                <a:close/>
              </a:path>
              <a:path w="2230754" h="2933700">
                <a:moveTo>
                  <a:pt x="85788" y="25400"/>
                </a:moveTo>
                <a:lnTo>
                  <a:pt x="86067" y="12700"/>
                </a:lnTo>
                <a:lnTo>
                  <a:pt x="91795" y="12700"/>
                </a:lnTo>
                <a:lnTo>
                  <a:pt x="85788" y="25400"/>
                </a:lnTo>
                <a:close/>
              </a:path>
              <a:path w="2230754" h="2933700">
                <a:moveTo>
                  <a:pt x="2144585" y="25400"/>
                </a:moveTo>
                <a:lnTo>
                  <a:pt x="2138578" y="12700"/>
                </a:lnTo>
                <a:lnTo>
                  <a:pt x="2144306" y="12700"/>
                </a:lnTo>
                <a:lnTo>
                  <a:pt x="2144585" y="25400"/>
                </a:lnTo>
                <a:close/>
              </a:path>
              <a:path w="2230754" h="2933700">
                <a:moveTo>
                  <a:pt x="2173351" y="25400"/>
                </a:moveTo>
                <a:lnTo>
                  <a:pt x="2150148" y="25400"/>
                </a:lnTo>
                <a:lnTo>
                  <a:pt x="2144306" y="12700"/>
                </a:lnTo>
                <a:lnTo>
                  <a:pt x="2167788" y="12700"/>
                </a:lnTo>
                <a:lnTo>
                  <a:pt x="2173351" y="25400"/>
                </a:lnTo>
                <a:close/>
              </a:path>
              <a:path w="2230754" h="2933700">
                <a:moveTo>
                  <a:pt x="64503" y="38100"/>
                </a:moveTo>
                <a:lnTo>
                  <a:pt x="41579" y="38100"/>
                </a:lnTo>
                <a:lnTo>
                  <a:pt x="46507" y="25400"/>
                </a:lnTo>
                <a:lnTo>
                  <a:pt x="69824" y="25400"/>
                </a:lnTo>
                <a:lnTo>
                  <a:pt x="64503" y="38100"/>
                </a:lnTo>
                <a:close/>
              </a:path>
              <a:path w="2230754" h="2933700">
                <a:moveTo>
                  <a:pt x="2188794" y="38100"/>
                </a:moveTo>
                <a:lnTo>
                  <a:pt x="2165870" y="38100"/>
                </a:lnTo>
                <a:lnTo>
                  <a:pt x="2160549" y="25400"/>
                </a:lnTo>
                <a:lnTo>
                  <a:pt x="2183866" y="25400"/>
                </a:lnTo>
                <a:lnTo>
                  <a:pt x="2188794" y="38100"/>
                </a:lnTo>
                <a:close/>
              </a:path>
              <a:path w="2230754" h="2933700">
                <a:moveTo>
                  <a:pt x="46177" y="50800"/>
                </a:moveTo>
                <a:lnTo>
                  <a:pt x="32410" y="50800"/>
                </a:lnTo>
                <a:lnTo>
                  <a:pt x="36880" y="38100"/>
                </a:lnTo>
                <a:lnTo>
                  <a:pt x="50660" y="38100"/>
                </a:lnTo>
                <a:lnTo>
                  <a:pt x="46177" y="50800"/>
                </a:lnTo>
                <a:close/>
              </a:path>
              <a:path w="2230754" h="2933700">
                <a:moveTo>
                  <a:pt x="2197964" y="50800"/>
                </a:moveTo>
                <a:lnTo>
                  <a:pt x="2184196" y="50800"/>
                </a:lnTo>
                <a:lnTo>
                  <a:pt x="2179713" y="38100"/>
                </a:lnTo>
                <a:lnTo>
                  <a:pt x="2193493" y="38100"/>
                </a:lnTo>
                <a:lnTo>
                  <a:pt x="2197964" y="50800"/>
                </a:lnTo>
                <a:close/>
              </a:path>
              <a:path w="2230754" h="2933700">
                <a:moveTo>
                  <a:pt x="38277" y="63500"/>
                </a:moveTo>
                <a:lnTo>
                  <a:pt x="20548" y="63500"/>
                </a:lnTo>
                <a:lnTo>
                  <a:pt x="24244" y="50800"/>
                </a:lnTo>
                <a:lnTo>
                  <a:pt x="42303" y="50800"/>
                </a:lnTo>
                <a:lnTo>
                  <a:pt x="38277" y="63500"/>
                </a:lnTo>
                <a:close/>
              </a:path>
              <a:path w="2230754" h="2933700">
                <a:moveTo>
                  <a:pt x="2209825" y="63500"/>
                </a:moveTo>
                <a:lnTo>
                  <a:pt x="2192096" y="63500"/>
                </a:lnTo>
                <a:lnTo>
                  <a:pt x="2188070" y="50800"/>
                </a:lnTo>
                <a:lnTo>
                  <a:pt x="2206129" y="50800"/>
                </a:lnTo>
                <a:lnTo>
                  <a:pt x="2209825" y="63500"/>
                </a:lnTo>
                <a:close/>
              </a:path>
              <a:path w="2230754" h="2933700">
                <a:moveTo>
                  <a:pt x="28219" y="76200"/>
                </a:moveTo>
                <a:lnTo>
                  <a:pt x="13995" y="76200"/>
                </a:lnTo>
                <a:lnTo>
                  <a:pt x="17132" y="63500"/>
                </a:lnTo>
                <a:lnTo>
                  <a:pt x="31483" y="63500"/>
                </a:lnTo>
                <a:lnTo>
                  <a:pt x="28219" y="76200"/>
                </a:lnTo>
                <a:close/>
              </a:path>
              <a:path w="2230754" h="2933700">
                <a:moveTo>
                  <a:pt x="2216379" y="76200"/>
                </a:moveTo>
                <a:lnTo>
                  <a:pt x="2202154" y="76200"/>
                </a:lnTo>
                <a:lnTo>
                  <a:pt x="2198890" y="63500"/>
                </a:lnTo>
                <a:lnTo>
                  <a:pt x="2213241" y="63500"/>
                </a:lnTo>
                <a:lnTo>
                  <a:pt x="2216379" y="76200"/>
                </a:lnTo>
                <a:close/>
              </a:path>
              <a:path w="2230754" h="2933700">
                <a:moveTo>
                  <a:pt x="22783" y="88900"/>
                </a:moveTo>
                <a:lnTo>
                  <a:pt x="8610" y="88900"/>
                </a:lnTo>
                <a:lnTo>
                  <a:pt x="11150" y="76200"/>
                </a:lnTo>
                <a:lnTo>
                  <a:pt x="25502" y="76200"/>
                </a:lnTo>
                <a:lnTo>
                  <a:pt x="22783" y="88900"/>
                </a:lnTo>
                <a:close/>
              </a:path>
              <a:path w="2230754" h="2933700">
                <a:moveTo>
                  <a:pt x="2221763" y="88900"/>
                </a:moveTo>
                <a:lnTo>
                  <a:pt x="2207590" y="88900"/>
                </a:lnTo>
                <a:lnTo>
                  <a:pt x="2204872" y="76200"/>
                </a:lnTo>
                <a:lnTo>
                  <a:pt x="2219222" y="76200"/>
                </a:lnTo>
                <a:lnTo>
                  <a:pt x="2221763" y="88900"/>
                </a:lnTo>
                <a:close/>
              </a:path>
              <a:path w="2230754" h="2933700">
                <a:moveTo>
                  <a:pt x="18453" y="101600"/>
                </a:moveTo>
                <a:lnTo>
                  <a:pt x="4457" y="101600"/>
                </a:lnTo>
                <a:lnTo>
                  <a:pt x="6375" y="88900"/>
                </a:lnTo>
                <a:lnTo>
                  <a:pt x="20586" y="88900"/>
                </a:lnTo>
                <a:lnTo>
                  <a:pt x="18453" y="101600"/>
                </a:lnTo>
                <a:close/>
              </a:path>
              <a:path w="2230754" h="2933700">
                <a:moveTo>
                  <a:pt x="2225916" y="101600"/>
                </a:moveTo>
                <a:lnTo>
                  <a:pt x="2211920" y="101600"/>
                </a:lnTo>
                <a:lnTo>
                  <a:pt x="2209787" y="88900"/>
                </a:lnTo>
                <a:lnTo>
                  <a:pt x="2223998" y="88900"/>
                </a:lnTo>
                <a:lnTo>
                  <a:pt x="2225916" y="101600"/>
                </a:lnTo>
                <a:close/>
              </a:path>
              <a:path w="2230754" h="2933700">
                <a:moveTo>
                  <a:pt x="13347" y="127000"/>
                </a:moveTo>
                <a:lnTo>
                  <a:pt x="723" y="127000"/>
                </a:lnTo>
                <a:lnTo>
                  <a:pt x="1625" y="114300"/>
                </a:lnTo>
                <a:lnTo>
                  <a:pt x="2870" y="101600"/>
                </a:lnTo>
                <a:lnTo>
                  <a:pt x="16803" y="101600"/>
                </a:lnTo>
                <a:lnTo>
                  <a:pt x="15290" y="114300"/>
                </a:lnTo>
                <a:lnTo>
                  <a:pt x="14211" y="114300"/>
                </a:lnTo>
                <a:lnTo>
                  <a:pt x="13347" y="127000"/>
                </a:lnTo>
                <a:close/>
              </a:path>
              <a:path w="2230754" h="2933700">
                <a:moveTo>
                  <a:pt x="2229650" y="127000"/>
                </a:moveTo>
                <a:lnTo>
                  <a:pt x="2217026" y="127000"/>
                </a:lnTo>
                <a:lnTo>
                  <a:pt x="2216162" y="114300"/>
                </a:lnTo>
                <a:lnTo>
                  <a:pt x="2215083" y="114300"/>
                </a:lnTo>
                <a:lnTo>
                  <a:pt x="2213571" y="101600"/>
                </a:lnTo>
                <a:lnTo>
                  <a:pt x="2227503" y="101600"/>
                </a:lnTo>
                <a:lnTo>
                  <a:pt x="2228748" y="114300"/>
                </a:lnTo>
                <a:lnTo>
                  <a:pt x="2229650" y="127000"/>
                </a:lnTo>
                <a:close/>
              </a:path>
              <a:path w="2230754" h="2933700">
                <a:moveTo>
                  <a:pt x="12866" y="2794000"/>
                </a:moveTo>
                <a:lnTo>
                  <a:pt x="177" y="2794000"/>
                </a:lnTo>
                <a:lnTo>
                  <a:pt x="0" y="2781300"/>
                </a:lnTo>
                <a:lnTo>
                  <a:pt x="0" y="139700"/>
                </a:lnTo>
                <a:lnTo>
                  <a:pt x="177" y="127000"/>
                </a:lnTo>
                <a:lnTo>
                  <a:pt x="12866" y="127000"/>
                </a:lnTo>
                <a:lnTo>
                  <a:pt x="12687" y="139700"/>
                </a:lnTo>
                <a:lnTo>
                  <a:pt x="12687" y="2781300"/>
                </a:lnTo>
                <a:lnTo>
                  <a:pt x="12866" y="2794000"/>
                </a:lnTo>
                <a:close/>
              </a:path>
              <a:path w="2230754" h="2933700">
                <a:moveTo>
                  <a:pt x="2230196" y="2794000"/>
                </a:moveTo>
                <a:lnTo>
                  <a:pt x="2217508" y="2794000"/>
                </a:lnTo>
                <a:lnTo>
                  <a:pt x="2217686" y="2781300"/>
                </a:lnTo>
                <a:lnTo>
                  <a:pt x="2217686" y="139700"/>
                </a:lnTo>
                <a:lnTo>
                  <a:pt x="2217508" y="127000"/>
                </a:lnTo>
                <a:lnTo>
                  <a:pt x="2230196" y="127000"/>
                </a:lnTo>
                <a:lnTo>
                  <a:pt x="2230386" y="139700"/>
                </a:lnTo>
                <a:lnTo>
                  <a:pt x="2230386" y="2781300"/>
                </a:lnTo>
                <a:lnTo>
                  <a:pt x="2230196" y="2794000"/>
                </a:lnTo>
                <a:close/>
              </a:path>
              <a:path w="2230754" h="2933700">
                <a:moveTo>
                  <a:pt x="16803" y="2819400"/>
                </a:moveTo>
                <a:lnTo>
                  <a:pt x="2870" y="2819400"/>
                </a:lnTo>
                <a:lnTo>
                  <a:pt x="1625" y="2806700"/>
                </a:lnTo>
                <a:lnTo>
                  <a:pt x="723" y="2794000"/>
                </a:lnTo>
                <a:lnTo>
                  <a:pt x="13347" y="2794000"/>
                </a:lnTo>
                <a:lnTo>
                  <a:pt x="14211" y="2806700"/>
                </a:lnTo>
                <a:lnTo>
                  <a:pt x="15290" y="2806700"/>
                </a:lnTo>
                <a:lnTo>
                  <a:pt x="16803" y="2819400"/>
                </a:lnTo>
                <a:close/>
              </a:path>
              <a:path w="2230754" h="2933700">
                <a:moveTo>
                  <a:pt x="2227503" y="2819400"/>
                </a:moveTo>
                <a:lnTo>
                  <a:pt x="2213571" y="2819400"/>
                </a:lnTo>
                <a:lnTo>
                  <a:pt x="2215083" y="2806700"/>
                </a:lnTo>
                <a:lnTo>
                  <a:pt x="2216162" y="2806700"/>
                </a:lnTo>
                <a:lnTo>
                  <a:pt x="2217026" y="2794000"/>
                </a:lnTo>
                <a:lnTo>
                  <a:pt x="2229650" y="2794000"/>
                </a:lnTo>
                <a:lnTo>
                  <a:pt x="2228748" y="2806700"/>
                </a:lnTo>
                <a:lnTo>
                  <a:pt x="2227503" y="2819400"/>
                </a:lnTo>
                <a:close/>
              </a:path>
              <a:path w="2230754" h="2933700">
                <a:moveTo>
                  <a:pt x="20586" y="2832100"/>
                </a:moveTo>
                <a:lnTo>
                  <a:pt x="6375" y="2832100"/>
                </a:lnTo>
                <a:lnTo>
                  <a:pt x="4457" y="2819400"/>
                </a:lnTo>
                <a:lnTo>
                  <a:pt x="18453" y="2819400"/>
                </a:lnTo>
                <a:lnTo>
                  <a:pt x="20586" y="2832100"/>
                </a:lnTo>
                <a:close/>
              </a:path>
              <a:path w="2230754" h="2933700">
                <a:moveTo>
                  <a:pt x="2223998" y="2832100"/>
                </a:moveTo>
                <a:lnTo>
                  <a:pt x="2209787" y="2832100"/>
                </a:lnTo>
                <a:lnTo>
                  <a:pt x="2211920" y="2819400"/>
                </a:lnTo>
                <a:lnTo>
                  <a:pt x="2225916" y="2819400"/>
                </a:lnTo>
                <a:lnTo>
                  <a:pt x="2223998" y="2832100"/>
                </a:lnTo>
                <a:close/>
              </a:path>
              <a:path w="2230754" h="2933700">
                <a:moveTo>
                  <a:pt x="25502" y="2844800"/>
                </a:moveTo>
                <a:lnTo>
                  <a:pt x="11150" y="2844800"/>
                </a:lnTo>
                <a:lnTo>
                  <a:pt x="8610" y="2832100"/>
                </a:lnTo>
                <a:lnTo>
                  <a:pt x="22783" y="2832100"/>
                </a:lnTo>
                <a:lnTo>
                  <a:pt x="25502" y="2844800"/>
                </a:lnTo>
                <a:close/>
              </a:path>
              <a:path w="2230754" h="2933700">
                <a:moveTo>
                  <a:pt x="2219222" y="2844800"/>
                </a:moveTo>
                <a:lnTo>
                  <a:pt x="2204872" y="2844800"/>
                </a:lnTo>
                <a:lnTo>
                  <a:pt x="2207590" y="2832100"/>
                </a:lnTo>
                <a:lnTo>
                  <a:pt x="2221763" y="2832100"/>
                </a:lnTo>
                <a:lnTo>
                  <a:pt x="2219222" y="2844800"/>
                </a:lnTo>
                <a:close/>
              </a:path>
              <a:path w="2230754" h="2933700">
                <a:moveTo>
                  <a:pt x="31483" y="2857500"/>
                </a:moveTo>
                <a:lnTo>
                  <a:pt x="17132" y="2857500"/>
                </a:lnTo>
                <a:lnTo>
                  <a:pt x="13995" y="2844800"/>
                </a:lnTo>
                <a:lnTo>
                  <a:pt x="28219" y="2844800"/>
                </a:lnTo>
                <a:lnTo>
                  <a:pt x="31483" y="2857500"/>
                </a:lnTo>
                <a:close/>
              </a:path>
              <a:path w="2230754" h="2933700">
                <a:moveTo>
                  <a:pt x="2213241" y="2857500"/>
                </a:moveTo>
                <a:lnTo>
                  <a:pt x="2198890" y="2857500"/>
                </a:lnTo>
                <a:lnTo>
                  <a:pt x="2202154" y="2844800"/>
                </a:lnTo>
                <a:lnTo>
                  <a:pt x="2216379" y="2844800"/>
                </a:lnTo>
                <a:lnTo>
                  <a:pt x="2213241" y="2857500"/>
                </a:lnTo>
                <a:close/>
              </a:path>
              <a:path w="2230754" h="2933700">
                <a:moveTo>
                  <a:pt x="42303" y="2870200"/>
                </a:moveTo>
                <a:lnTo>
                  <a:pt x="24244" y="2870200"/>
                </a:lnTo>
                <a:lnTo>
                  <a:pt x="20548" y="2857500"/>
                </a:lnTo>
                <a:lnTo>
                  <a:pt x="38277" y="2857500"/>
                </a:lnTo>
                <a:lnTo>
                  <a:pt x="42303" y="2870200"/>
                </a:lnTo>
                <a:close/>
              </a:path>
              <a:path w="2230754" h="2933700">
                <a:moveTo>
                  <a:pt x="2206129" y="2870200"/>
                </a:moveTo>
                <a:lnTo>
                  <a:pt x="2188070" y="2870200"/>
                </a:lnTo>
                <a:lnTo>
                  <a:pt x="2192096" y="2857500"/>
                </a:lnTo>
                <a:lnTo>
                  <a:pt x="2209825" y="2857500"/>
                </a:lnTo>
                <a:lnTo>
                  <a:pt x="2206129" y="2870200"/>
                </a:lnTo>
                <a:close/>
              </a:path>
              <a:path w="2230754" h="2933700">
                <a:moveTo>
                  <a:pt x="50660" y="2882900"/>
                </a:moveTo>
                <a:lnTo>
                  <a:pt x="36880" y="2882900"/>
                </a:lnTo>
                <a:lnTo>
                  <a:pt x="32410" y="2870200"/>
                </a:lnTo>
                <a:lnTo>
                  <a:pt x="46177" y="2870200"/>
                </a:lnTo>
                <a:lnTo>
                  <a:pt x="50660" y="2882900"/>
                </a:lnTo>
                <a:close/>
              </a:path>
              <a:path w="2230754" h="2933700">
                <a:moveTo>
                  <a:pt x="2193493" y="2882900"/>
                </a:moveTo>
                <a:lnTo>
                  <a:pt x="2179713" y="2882900"/>
                </a:lnTo>
                <a:lnTo>
                  <a:pt x="2184196" y="2870200"/>
                </a:lnTo>
                <a:lnTo>
                  <a:pt x="2197964" y="2870200"/>
                </a:lnTo>
                <a:lnTo>
                  <a:pt x="2193493" y="2882900"/>
                </a:lnTo>
                <a:close/>
              </a:path>
              <a:path w="2230754" h="2933700">
                <a:moveTo>
                  <a:pt x="69824" y="2895600"/>
                </a:moveTo>
                <a:lnTo>
                  <a:pt x="46507" y="2895600"/>
                </a:lnTo>
                <a:lnTo>
                  <a:pt x="41579" y="2882900"/>
                </a:lnTo>
                <a:lnTo>
                  <a:pt x="64503" y="2882900"/>
                </a:lnTo>
                <a:lnTo>
                  <a:pt x="69824" y="2895600"/>
                </a:lnTo>
                <a:close/>
              </a:path>
              <a:path w="2230754" h="2933700">
                <a:moveTo>
                  <a:pt x="2183866" y="2895600"/>
                </a:moveTo>
                <a:lnTo>
                  <a:pt x="2160549" y="2895600"/>
                </a:lnTo>
                <a:lnTo>
                  <a:pt x="2165870" y="2882900"/>
                </a:lnTo>
                <a:lnTo>
                  <a:pt x="2188794" y="2882900"/>
                </a:lnTo>
                <a:lnTo>
                  <a:pt x="2183866" y="2895600"/>
                </a:lnTo>
                <a:close/>
              </a:path>
              <a:path w="2230754" h="2933700">
                <a:moveTo>
                  <a:pt x="86067" y="2908300"/>
                </a:moveTo>
                <a:lnTo>
                  <a:pt x="62585" y="2908300"/>
                </a:lnTo>
                <a:lnTo>
                  <a:pt x="57023" y="2895600"/>
                </a:lnTo>
                <a:lnTo>
                  <a:pt x="80225" y="2895600"/>
                </a:lnTo>
                <a:lnTo>
                  <a:pt x="86067" y="2908300"/>
                </a:lnTo>
                <a:close/>
              </a:path>
              <a:path w="2230754" h="2933700">
                <a:moveTo>
                  <a:pt x="91795" y="2908300"/>
                </a:moveTo>
                <a:lnTo>
                  <a:pt x="86067" y="2908300"/>
                </a:lnTo>
                <a:lnTo>
                  <a:pt x="85788" y="2895600"/>
                </a:lnTo>
                <a:lnTo>
                  <a:pt x="91795" y="2908300"/>
                </a:lnTo>
                <a:close/>
              </a:path>
              <a:path w="2230754" h="2933700">
                <a:moveTo>
                  <a:pt x="2144306" y="2908300"/>
                </a:moveTo>
                <a:lnTo>
                  <a:pt x="2138578" y="2908300"/>
                </a:lnTo>
                <a:lnTo>
                  <a:pt x="2144585" y="2895600"/>
                </a:lnTo>
                <a:lnTo>
                  <a:pt x="2144306" y="2908300"/>
                </a:lnTo>
                <a:close/>
              </a:path>
              <a:path w="2230754" h="2933700">
                <a:moveTo>
                  <a:pt x="2167788" y="2908300"/>
                </a:moveTo>
                <a:lnTo>
                  <a:pt x="2144306" y="2908300"/>
                </a:lnTo>
                <a:lnTo>
                  <a:pt x="2150148" y="2895600"/>
                </a:lnTo>
                <a:lnTo>
                  <a:pt x="2173351" y="2895600"/>
                </a:lnTo>
                <a:lnTo>
                  <a:pt x="2167788" y="2908300"/>
                </a:lnTo>
                <a:close/>
              </a:path>
              <a:path w="2230754" h="2933700">
                <a:moveTo>
                  <a:pt x="142138" y="2921000"/>
                </a:moveTo>
                <a:lnTo>
                  <a:pt x="86702" y="2921000"/>
                </a:lnTo>
                <a:lnTo>
                  <a:pt x="80416" y="2908300"/>
                </a:lnTo>
                <a:lnTo>
                  <a:pt x="135153" y="2908300"/>
                </a:lnTo>
                <a:lnTo>
                  <a:pt x="142138" y="2921000"/>
                </a:lnTo>
                <a:close/>
              </a:path>
              <a:path w="2230754" h="2933700">
                <a:moveTo>
                  <a:pt x="2143671" y="2921000"/>
                </a:moveTo>
                <a:lnTo>
                  <a:pt x="2088235" y="2921000"/>
                </a:lnTo>
                <a:lnTo>
                  <a:pt x="2095220" y="2908300"/>
                </a:lnTo>
                <a:lnTo>
                  <a:pt x="2149957" y="2908300"/>
                </a:lnTo>
                <a:lnTo>
                  <a:pt x="2143671" y="2921000"/>
                </a:lnTo>
                <a:close/>
              </a:path>
              <a:path w="2230754" h="2933700">
                <a:moveTo>
                  <a:pt x="2088476" y="2933700"/>
                </a:moveTo>
                <a:lnTo>
                  <a:pt x="141897" y="2933700"/>
                </a:lnTo>
                <a:lnTo>
                  <a:pt x="134670" y="2921000"/>
                </a:lnTo>
                <a:lnTo>
                  <a:pt x="2095703" y="2921000"/>
                </a:lnTo>
                <a:lnTo>
                  <a:pt x="2088476" y="293370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124445" y="2749334"/>
            <a:ext cx="1447784" cy="144781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092668" y="2717584"/>
            <a:ext cx="1511300" cy="1511300"/>
          </a:xfrm>
          <a:custGeom>
            <a:avLst/>
            <a:gdLst/>
            <a:ahLst/>
            <a:cxnLst/>
            <a:rect l="l" t="t" r="r" b="b"/>
            <a:pathLst>
              <a:path w="1511300" h="1511300">
                <a:moveTo>
                  <a:pt x="907923" y="12700"/>
                </a:moveTo>
                <a:lnTo>
                  <a:pt x="603402" y="12700"/>
                </a:lnTo>
                <a:lnTo>
                  <a:pt x="621931" y="0"/>
                </a:lnTo>
                <a:lnTo>
                  <a:pt x="889393" y="0"/>
                </a:lnTo>
                <a:lnTo>
                  <a:pt x="907923" y="12700"/>
                </a:lnTo>
                <a:close/>
              </a:path>
              <a:path w="1511300" h="1511300">
                <a:moveTo>
                  <a:pt x="962520" y="25400"/>
                </a:moveTo>
                <a:lnTo>
                  <a:pt x="548805" y="25400"/>
                </a:lnTo>
                <a:lnTo>
                  <a:pt x="566839" y="12700"/>
                </a:lnTo>
                <a:lnTo>
                  <a:pt x="944486" y="12700"/>
                </a:lnTo>
                <a:lnTo>
                  <a:pt x="962520" y="25400"/>
                </a:lnTo>
                <a:close/>
              </a:path>
              <a:path w="1511300" h="1511300">
                <a:moveTo>
                  <a:pt x="998016" y="38100"/>
                </a:moveTo>
                <a:lnTo>
                  <a:pt x="513308" y="38100"/>
                </a:lnTo>
                <a:lnTo>
                  <a:pt x="530961" y="25400"/>
                </a:lnTo>
                <a:lnTo>
                  <a:pt x="980363" y="25400"/>
                </a:lnTo>
                <a:lnTo>
                  <a:pt x="998016" y="38100"/>
                </a:lnTo>
                <a:close/>
              </a:path>
              <a:path w="1511300" h="1511300">
                <a:moveTo>
                  <a:pt x="1032751" y="50800"/>
                </a:moveTo>
                <a:lnTo>
                  <a:pt x="478574" y="50800"/>
                </a:lnTo>
                <a:lnTo>
                  <a:pt x="495846" y="38100"/>
                </a:lnTo>
                <a:lnTo>
                  <a:pt x="1015479" y="38100"/>
                </a:lnTo>
                <a:lnTo>
                  <a:pt x="1032751" y="50800"/>
                </a:lnTo>
                <a:close/>
              </a:path>
              <a:path w="1511300" h="1511300">
                <a:moveTo>
                  <a:pt x="1066660" y="63500"/>
                </a:moveTo>
                <a:lnTo>
                  <a:pt x="444665" y="63500"/>
                </a:lnTo>
                <a:lnTo>
                  <a:pt x="461518" y="50800"/>
                </a:lnTo>
                <a:lnTo>
                  <a:pt x="1049807" y="50800"/>
                </a:lnTo>
                <a:lnTo>
                  <a:pt x="1066660" y="63500"/>
                </a:lnTo>
                <a:close/>
              </a:path>
              <a:path w="1511300" h="1511300">
                <a:moveTo>
                  <a:pt x="565772" y="88900"/>
                </a:moveTo>
                <a:lnTo>
                  <a:pt x="395452" y="88900"/>
                </a:lnTo>
                <a:lnTo>
                  <a:pt x="411632" y="76200"/>
                </a:lnTo>
                <a:lnTo>
                  <a:pt x="428042" y="63500"/>
                </a:lnTo>
                <a:lnTo>
                  <a:pt x="633488" y="63500"/>
                </a:lnTo>
                <a:lnTo>
                  <a:pt x="615746" y="76200"/>
                </a:lnTo>
                <a:lnTo>
                  <a:pt x="583044" y="76200"/>
                </a:lnTo>
                <a:lnTo>
                  <a:pt x="565772" y="88900"/>
                </a:lnTo>
                <a:close/>
              </a:path>
              <a:path w="1511300" h="1511300">
                <a:moveTo>
                  <a:pt x="1115872" y="88900"/>
                </a:moveTo>
                <a:lnTo>
                  <a:pt x="945540" y="88900"/>
                </a:lnTo>
                <a:lnTo>
                  <a:pt x="928281" y="76200"/>
                </a:lnTo>
                <a:lnTo>
                  <a:pt x="895578" y="76200"/>
                </a:lnTo>
                <a:lnTo>
                  <a:pt x="877836" y="63500"/>
                </a:lnTo>
                <a:lnTo>
                  <a:pt x="1083284" y="63500"/>
                </a:lnTo>
                <a:lnTo>
                  <a:pt x="1099693" y="76200"/>
                </a:lnTo>
                <a:lnTo>
                  <a:pt x="1115872" y="88900"/>
                </a:lnTo>
                <a:close/>
              </a:path>
              <a:path w="1511300" h="1511300">
                <a:moveTo>
                  <a:pt x="455256" y="127000"/>
                </a:moveTo>
                <a:lnTo>
                  <a:pt x="333146" y="127000"/>
                </a:lnTo>
                <a:lnTo>
                  <a:pt x="348348" y="114300"/>
                </a:lnTo>
                <a:lnTo>
                  <a:pt x="363804" y="101600"/>
                </a:lnTo>
                <a:lnTo>
                  <a:pt x="379501" y="88900"/>
                </a:lnTo>
                <a:lnTo>
                  <a:pt x="534035" y="88900"/>
                </a:lnTo>
                <a:lnTo>
                  <a:pt x="517309" y="101600"/>
                </a:lnTo>
                <a:lnTo>
                  <a:pt x="502234" y="101600"/>
                </a:lnTo>
                <a:lnTo>
                  <a:pt x="485890" y="114300"/>
                </a:lnTo>
                <a:lnTo>
                  <a:pt x="471182" y="114300"/>
                </a:lnTo>
                <a:lnTo>
                  <a:pt x="455256" y="127000"/>
                </a:lnTo>
                <a:close/>
              </a:path>
              <a:path w="1511300" h="1511300">
                <a:moveTo>
                  <a:pt x="1178179" y="127000"/>
                </a:moveTo>
                <a:lnTo>
                  <a:pt x="1056068" y="127000"/>
                </a:lnTo>
                <a:lnTo>
                  <a:pt x="1040142" y="114300"/>
                </a:lnTo>
                <a:lnTo>
                  <a:pt x="1025436" y="114300"/>
                </a:lnTo>
                <a:lnTo>
                  <a:pt x="1009091" y="101600"/>
                </a:lnTo>
                <a:lnTo>
                  <a:pt x="994017" y="101600"/>
                </a:lnTo>
                <a:lnTo>
                  <a:pt x="977290" y="88900"/>
                </a:lnTo>
                <a:lnTo>
                  <a:pt x="1131824" y="88900"/>
                </a:lnTo>
                <a:lnTo>
                  <a:pt x="1147521" y="101600"/>
                </a:lnTo>
                <a:lnTo>
                  <a:pt x="1162977" y="114300"/>
                </a:lnTo>
                <a:lnTo>
                  <a:pt x="1178179" y="127000"/>
                </a:lnTo>
                <a:close/>
              </a:path>
              <a:path w="1511300" h="1511300">
                <a:moveTo>
                  <a:pt x="440918" y="1371600"/>
                </a:moveTo>
                <a:lnTo>
                  <a:pt x="318198" y="1371600"/>
                </a:lnTo>
                <a:lnTo>
                  <a:pt x="303517" y="1358900"/>
                </a:lnTo>
                <a:lnTo>
                  <a:pt x="274980" y="1333500"/>
                </a:lnTo>
                <a:lnTo>
                  <a:pt x="234302" y="1295400"/>
                </a:lnTo>
                <a:lnTo>
                  <a:pt x="196316" y="1257300"/>
                </a:lnTo>
                <a:lnTo>
                  <a:pt x="161188" y="1219200"/>
                </a:lnTo>
                <a:lnTo>
                  <a:pt x="139433" y="1181100"/>
                </a:lnTo>
                <a:lnTo>
                  <a:pt x="129082" y="1168400"/>
                </a:lnTo>
                <a:lnTo>
                  <a:pt x="119076" y="1155700"/>
                </a:lnTo>
                <a:lnTo>
                  <a:pt x="109423" y="1143000"/>
                </a:lnTo>
                <a:lnTo>
                  <a:pt x="100139" y="1130300"/>
                </a:lnTo>
                <a:lnTo>
                  <a:pt x="91224" y="1104900"/>
                </a:lnTo>
                <a:lnTo>
                  <a:pt x="82689" y="1092200"/>
                </a:lnTo>
                <a:lnTo>
                  <a:pt x="74536" y="1079500"/>
                </a:lnTo>
                <a:lnTo>
                  <a:pt x="66776" y="1054100"/>
                </a:lnTo>
                <a:lnTo>
                  <a:pt x="59397" y="1041400"/>
                </a:lnTo>
                <a:lnTo>
                  <a:pt x="52424" y="1028700"/>
                </a:lnTo>
                <a:lnTo>
                  <a:pt x="45859" y="1003300"/>
                </a:lnTo>
                <a:lnTo>
                  <a:pt x="39712" y="990600"/>
                </a:lnTo>
                <a:lnTo>
                  <a:pt x="33985" y="977900"/>
                </a:lnTo>
                <a:lnTo>
                  <a:pt x="28676" y="952500"/>
                </a:lnTo>
                <a:lnTo>
                  <a:pt x="23799" y="939800"/>
                </a:lnTo>
                <a:lnTo>
                  <a:pt x="19354" y="914400"/>
                </a:lnTo>
                <a:lnTo>
                  <a:pt x="15355" y="901700"/>
                </a:lnTo>
                <a:lnTo>
                  <a:pt x="11798" y="889000"/>
                </a:lnTo>
                <a:lnTo>
                  <a:pt x="8713" y="863600"/>
                </a:lnTo>
                <a:lnTo>
                  <a:pt x="6070" y="850900"/>
                </a:lnTo>
                <a:lnTo>
                  <a:pt x="3898" y="825500"/>
                </a:lnTo>
                <a:lnTo>
                  <a:pt x="2209" y="812800"/>
                </a:lnTo>
                <a:lnTo>
                  <a:pt x="990" y="787400"/>
                </a:lnTo>
                <a:lnTo>
                  <a:pt x="254" y="774700"/>
                </a:lnTo>
                <a:lnTo>
                  <a:pt x="0" y="749300"/>
                </a:lnTo>
                <a:lnTo>
                  <a:pt x="254" y="723900"/>
                </a:lnTo>
                <a:lnTo>
                  <a:pt x="990" y="711200"/>
                </a:lnTo>
                <a:lnTo>
                  <a:pt x="2209" y="685800"/>
                </a:lnTo>
                <a:lnTo>
                  <a:pt x="3898" y="673100"/>
                </a:lnTo>
                <a:lnTo>
                  <a:pt x="6070" y="647700"/>
                </a:lnTo>
                <a:lnTo>
                  <a:pt x="8713" y="635000"/>
                </a:lnTo>
                <a:lnTo>
                  <a:pt x="11798" y="609600"/>
                </a:lnTo>
                <a:lnTo>
                  <a:pt x="15355" y="596900"/>
                </a:lnTo>
                <a:lnTo>
                  <a:pt x="19354" y="584200"/>
                </a:lnTo>
                <a:lnTo>
                  <a:pt x="23799" y="558800"/>
                </a:lnTo>
                <a:lnTo>
                  <a:pt x="28676" y="546100"/>
                </a:lnTo>
                <a:lnTo>
                  <a:pt x="33985" y="520700"/>
                </a:lnTo>
                <a:lnTo>
                  <a:pt x="39712" y="508000"/>
                </a:lnTo>
                <a:lnTo>
                  <a:pt x="45859" y="495300"/>
                </a:lnTo>
                <a:lnTo>
                  <a:pt x="52424" y="469900"/>
                </a:lnTo>
                <a:lnTo>
                  <a:pt x="59397" y="457200"/>
                </a:lnTo>
                <a:lnTo>
                  <a:pt x="66776" y="444500"/>
                </a:lnTo>
                <a:lnTo>
                  <a:pt x="74536" y="419100"/>
                </a:lnTo>
                <a:lnTo>
                  <a:pt x="82689" y="406400"/>
                </a:lnTo>
                <a:lnTo>
                  <a:pt x="91224" y="393700"/>
                </a:lnTo>
                <a:lnTo>
                  <a:pt x="100139" y="368300"/>
                </a:lnTo>
                <a:lnTo>
                  <a:pt x="109423" y="355600"/>
                </a:lnTo>
                <a:lnTo>
                  <a:pt x="119076" y="342900"/>
                </a:lnTo>
                <a:lnTo>
                  <a:pt x="129082" y="330200"/>
                </a:lnTo>
                <a:lnTo>
                  <a:pt x="139433" y="317500"/>
                </a:lnTo>
                <a:lnTo>
                  <a:pt x="150139" y="292100"/>
                </a:lnTo>
                <a:lnTo>
                  <a:pt x="184276" y="254000"/>
                </a:lnTo>
                <a:lnTo>
                  <a:pt x="221334" y="215900"/>
                </a:lnTo>
                <a:lnTo>
                  <a:pt x="261124" y="177800"/>
                </a:lnTo>
                <a:lnTo>
                  <a:pt x="303517" y="139700"/>
                </a:lnTo>
                <a:lnTo>
                  <a:pt x="318198" y="127000"/>
                </a:lnTo>
                <a:lnTo>
                  <a:pt x="440918" y="127000"/>
                </a:lnTo>
                <a:lnTo>
                  <a:pt x="425424" y="139700"/>
                </a:lnTo>
                <a:lnTo>
                  <a:pt x="426097" y="139700"/>
                </a:lnTo>
                <a:lnTo>
                  <a:pt x="410819" y="152400"/>
                </a:lnTo>
                <a:lnTo>
                  <a:pt x="397103" y="152400"/>
                </a:lnTo>
                <a:lnTo>
                  <a:pt x="382295" y="165100"/>
                </a:lnTo>
                <a:lnTo>
                  <a:pt x="382943" y="165100"/>
                </a:lnTo>
                <a:lnTo>
                  <a:pt x="368377" y="177800"/>
                </a:lnTo>
                <a:lnTo>
                  <a:pt x="369011" y="177800"/>
                </a:lnTo>
                <a:lnTo>
                  <a:pt x="354684" y="190500"/>
                </a:lnTo>
                <a:lnTo>
                  <a:pt x="341858" y="190500"/>
                </a:lnTo>
                <a:lnTo>
                  <a:pt x="328053" y="203200"/>
                </a:lnTo>
                <a:lnTo>
                  <a:pt x="328650" y="203200"/>
                </a:lnTo>
                <a:lnTo>
                  <a:pt x="315099" y="215900"/>
                </a:lnTo>
                <a:lnTo>
                  <a:pt x="315696" y="215900"/>
                </a:lnTo>
                <a:lnTo>
                  <a:pt x="302425" y="228600"/>
                </a:lnTo>
                <a:lnTo>
                  <a:pt x="302996" y="228600"/>
                </a:lnTo>
                <a:lnTo>
                  <a:pt x="289991" y="241300"/>
                </a:lnTo>
                <a:lnTo>
                  <a:pt x="290550" y="241300"/>
                </a:lnTo>
                <a:lnTo>
                  <a:pt x="277837" y="254000"/>
                </a:lnTo>
                <a:lnTo>
                  <a:pt x="266496" y="254000"/>
                </a:lnTo>
                <a:lnTo>
                  <a:pt x="254368" y="266700"/>
                </a:lnTo>
                <a:lnTo>
                  <a:pt x="254889" y="266700"/>
                </a:lnTo>
                <a:lnTo>
                  <a:pt x="243052" y="279400"/>
                </a:lnTo>
                <a:lnTo>
                  <a:pt x="243560" y="279400"/>
                </a:lnTo>
                <a:lnTo>
                  <a:pt x="232029" y="292100"/>
                </a:lnTo>
                <a:lnTo>
                  <a:pt x="232524" y="292100"/>
                </a:lnTo>
                <a:lnTo>
                  <a:pt x="221310" y="304800"/>
                </a:lnTo>
                <a:lnTo>
                  <a:pt x="221792" y="304800"/>
                </a:lnTo>
                <a:lnTo>
                  <a:pt x="210883" y="317500"/>
                </a:lnTo>
                <a:lnTo>
                  <a:pt x="211353" y="317500"/>
                </a:lnTo>
                <a:lnTo>
                  <a:pt x="200761" y="330200"/>
                </a:lnTo>
                <a:lnTo>
                  <a:pt x="201218" y="330200"/>
                </a:lnTo>
                <a:lnTo>
                  <a:pt x="190969" y="342900"/>
                </a:lnTo>
                <a:lnTo>
                  <a:pt x="191401" y="342900"/>
                </a:lnTo>
                <a:lnTo>
                  <a:pt x="181483" y="368300"/>
                </a:lnTo>
                <a:lnTo>
                  <a:pt x="181902" y="368300"/>
                </a:lnTo>
                <a:lnTo>
                  <a:pt x="172326" y="381000"/>
                </a:lnTo>
                <a:lnTo>
                  <a:pt x="172732" y="381000"/>
                </a:lnTo>
                <a:lnTo>
                  <a:pt x="163487" y="393700"/>
                </a:lnTo>
                <a:lnTo>
                  <a:pt x="163893" y="393700"/>
                </a:lnTo>
                <a:lnTo>
                  <a:pt x="154992" y="406400"/>
                </a:lnTo>
                <a:lnTo>
                  <a:pt x="155384" y="406400"/>
                </a:lnTo>
                <a:lnTo>
                  <a:pt x="146837" y="419100"/>
                </a:lnTo>
                <a:lnTo>
                  <a:pt x="147205" y="419100"/>
                </a:lnTo>
                <a:lnTo>
                  <a:pt x="139026" y="431800"/>
                </a:lnTo>
                <a:lnTo>
                  <a:pt x="139382" y="431800"/>
                </a:lnTo>
                <a:lnTo>
                  <a:pt x="131572" y="444500"/>
                </a:lnTo>
                <a:lnTo>
                  <a:pt x="131914" y="444500"/>
                </a:lnTo>
                <a:lnTo>
                  <a:pt x="124472" y="469900"/>
                </a:lnTo>
                <a:lnTo>
                  <a:pt x="124790" y="469900"/>
                </a:lnTo>
                <a:lnTo>
                  <a:pt x="117729" y="482600"/>
                </a:lnTo>
                <a:lnTo>
                  <a:pt x="118033" y="482600"/>
                </a:lnTo>
                <a:lnTo>
                  <a:pt x="111353" y="495300"/>
                </a:lnTo>
                <a:lnTo>
                  <a:pt x="111645" y="495300"/>
                </a:lnTo>
                <a:lnTo>
                  <a:pt x="105359" y="508000"/>
                </a:lnTo>
                <a:lnTo>
                  <a:pt x="105625" y="508000"/>
                </a:lnTo>
                <a:lnTo>
                  <a:pt x="102679" y="520700"/>
                </a:lnTo>
                <a:lnTo>
                  <a:pt x="99987" y="520700"/>
                </a:lnTo>
                <a:lnTo>
                  <a:pt x="94499" y="546100"/>
                </a:lnTo>
                <a:lnTo>
                  <a:pt x="94729" y="546100"/>
                </a:lnTo>
                <a:lnTo>
                  <a:pt x="89649" y="558800"/>
                </a:lnTo>
                <a:lnTo>
                  <a:pt x="89866" y="558800"/>
                </a:lnTo>
                <a:lnTo>
                  <a:pt x="85191" y="571500"/>
                </a:lnTo>
                <a:lnTo>
                  <a:pt x="85394" y="571500"/>
                </a:lnTo>
                <a:lnTo>
                  <a:pt x="81140" y="596900"/>
                </a:lnTo>
                <a:lnTo>
                  <a:pt x="81318" y="596900"/>
                </a:lnTo>
                <a:lnTo>
                  <a:pt x="77482" y="609600"/>
                </a:lnTo>
                <a:lnTo>
                  <a:pt x="77647" y="609600"/>
                </a:lnTo>
                <a:lnTo>
                  <a:pt x="74244" y="622300"/>
                </a:lnTo>
                <a:lnTo>
                  <a:pt x="74383" y="622300"/>
                </a:lnTo>
                <a:lnTo>
                  <a:pt x="71424" y="647700"/>
                </a:lnTo>
                <a:lnTo>
                  <a:pt x="69011" y="660400"/>
                </a:lnTo>
                <a:lnTo>
                  <a:pt x="67044" y="673100"/>
                </a:lnTo>
                <a:lnTo>
                  <a:pt x="65493" y="698500"/>
                </a:lnTo>
                <a:lnTo>
                  <a:pt x="64389" y="711200"/>
                </a:lnTo>
                <a:lnTo>
                  <a:pt x="63715" y="736600"/>
                </a:lnTo>
                <a:lnTo>
                  <a:pt x="63500" y="749300"/>
                </a:lnTo>
                <a:lnTo>
                  <a:pt x="63742" y="762000"/>
                </a:lnTo>
                <a:lnTo>
                  <a:pt x="64427" y="787400"/>
                </a:lnTo>
                <a:lnTo>
                  <a:pt x="65557" y="800100"/>
                </a:lnTo>
                <a:lnTo>
                  <a:pt x="67119" y="825500"/>
                </a:lnTo>
                <a:lnTo>
                  <a:pt x="69113" y="838200"/>
                </a:lnTo>
                <a:lnTo>
                  <a:pt x="71539" y="850900"/>
                </a:lnTo>
                <a:lnTo>
                  <a:pt x="74383" y="876300"/>
                </a:lnTo>
                <a:lnTo>
                  <a:pt x="74244" y="876300"/>
                </a:lnTo>
                <a:lnTo>
                  <a:pt x="77647" y="889000"/>
                </a:lnTo>
                <a:lnTo>
                  <a:pt x="77482" y="889000"/>
                </a:lnTo>
                <a:lnTo>
                  <a:pt x="81318" y="901700"/>
                </a:lnTo>
                <a:lnTo>
                  <a:pt x="81140" y="901700"/>
                </a:lnTo>
                <a:lnTo>
                  <a:pt x="85394" y="927100"/>
                </a:lnTo>
                <a:lnTo>
                  <a:pt x="85191" y="927100"/>
                </a:lnTo>
                <a:lnTo>
                  <a:pt x="89866" y="939800"/>
                </a:lnTo>
                <a:lnTo>
                  <a:pt x="89649" y="939800"/>
                </a:lnTo>
                <a:lnTo>
                  <a:pt x="94729" y="952500"/>
                </a:lnTo>
                <a:lnTo>
                  <a:pt x="94499" y="952500"/>
                </a:lnTo>
                <a:lnTo>
                  <a:pt x="99987" y="977900"/>
                </a:lnTo>
                <a:lnTo>
                  <a:pt x="102679" y="977900"/>
                </a:lnTo>
                <a:lnTo>
                  <a:pt x="105625" y="990600"/>
                </a:lnTo>
                <a:lnTo>
                  <a:pt x="105359" y="990600"/>
                </a:lnTo>
                <a:lnTo>
                  <a:pt x="111645" y="1003300"/>
                </a:lnTo>
                <a:lnTo>
                  <a:pt x="111353" y="1003300"/>
                </a:lnTo>
                <a:lnTo>
                  <a:pt x="118033" y="1016000"/>
                </a:lnTo>
                <a:lnTo>
                  <a:pt x="117729" y="1016000"/>
                </a:lnTo>
                <a:lnTo>
                  <a:pt x="124790" y="1028700"/>
                </a:lnTo>
                <a:lnTo>
                  <a:pt x="124472" y="1028700"/>
                </a:lnTo>
                <a:lnTo>
                  <a:pt x="131914" y="1054100"/>
                </a:lnTo>
                <a:lnTo>
                  <a:pt x="131572" y="1054100"/>
                </a:lnTo>
                <a:lnTo>
                  <a:pt x="139382" y="1066800"/>
                </a:lnTo>
                <a:lnTo>
                  <a:pt x="139026" y="1066800"/>
                </a:lnTo>
                <a:lnTo>
                  <a:pt x="147205" y="1079500"/>
                </a:lnTo>
                <a:lnTo>
                  <a:pt x="146837" y="1079500"/>
                </a:lnTo>
                <a:lnTo>
                  <a:pt x="155384" y="1092200"/>
                </a:lnTo>
                <a:lnTo>
                  <a:pt x="154992" y="1092200"/>
                </a:lnTo>
                <a:lnTo>
                  <a:pt x="163893" y="1104900"/>
                </a:lnTo>
                <a:lnTo>
                  <a:pt x="163487" y="1104900"/>
                </a:lnTo>
                <a:lnTo>
                  <a:pt x="172732" y="1117600"/>
                </a:lnTo>
                <a:lnTo>
                  <a:pt x="172326" y="1117600"/>
                </a:lnTo>
                <a:lnTo>
                  <a:pt x="181902" y="1130300"/>
                </a:lnTo>
                <a:lnTo>
                  <a:pt x="181483" y="1130300"/>
                </a:lnTo>
                <a:lnTo>
                  <a:pt x="191401" y="1155700"/>
                </a:lnTo>
                <a:lnTo>
                  <a:pt x="190969" y="1155700"/>
                </a:lnTo>
                <a:lnTo>
                  <a:pt x="201218" y="1168400"/>
                </a:lnTo>
                <a:lnTo>
                  <a:pt x="200761" y="1168400"/>
                </a:lnTo>
                <a:lnTo>
                  <a:pt x="211353" y="1181100"/>
                </a:lnTo>
                <a:lnTo>
                  <a:pt x="210883" y="1181100"/>
                </a:lnTo>
                <a:lnTo>
                  <a:pt x="221792" y="1193800"/>
                </a:lnTo>
                <a:lnTo>
                  <a:pt x="221310" y="1193800"/>
                </a:lnTo>
                <a:lnTo>
                  <a:pt x="232524" y="1206500"/>
                </a:lnTo>
                <a:lnTo>
                  <a:pt x="232029" y="1206500"/>
                </a:lnTo>
                <a:lnTo>
                  <a:pt x="243560" y="1219200"/>
                </a:lnTo>
                <a:lnTo>
                  <a:pt x="243052" y="1219200"/>
                </a:lnTo>
                <a:lnTo>
                  <a:pt x="254889" y="1231900"/>
                </a:lnTo>
                <a:lnTo>
                  <a:pt x="254368" y="1231900"/>
                </a:lnTo>
                <a:lnTo>
                  <a:pt x="266496" y="1244600"/>
                </a:lnTo>
                <a:lnTo>
                  <a:pt x="277837" y="1244600"/>
                </a:lnTo>
                <a:lnTo>
                  <a:pt x="290550" y="1257300"/>
                </a:lnTo>
                <a:lnTo>
                  <a:pt x="289991" y="1257300"/>
                </a:lnTo>
                <a:lnTo>
                  <a:pt x="302996" y="1270000"/>
                </a:lnTo>
                <a:lnTo>
                  <a:pt x="302425" y="1270000"/>
                </a:lnTo>
                <a:lnTo>
                  <a:pt x="315696" y="1282700"/>
                </a:lnTo>
                <a:lnTo>
                  <a:pt x="315099" y="1282700"/>
                </a:lnTo>
                <a:lnTo>
                  <a:pt x="328650" y="1295400"/>
                </a:lnTo>
                <a:lnTo>
                  <a:pt x="328053" y="1295400"/>
                </a:lnTo>
                <a:lnTo>
                  <a:pt x="341858" y="1308100"/>
                </a:lnTo>
                <a:lnTo>
                  <a:pt x="354684" y="1308100"/>
                </a:lnTo>
                <a:lnTo>
                  <a:pt x="369011" y="1320800"/>
                </a:lnTo>
                <a:lnTo>
                  <a:pt x="368377" y="1320800"/>
                </a:lnTo>
                <a:lnTo>
                  <a:pt x="382943" y="1333500"/>
                </a:lnTo>
                <a:lnTo>
                  <a:pt x="382295" y="1333500"/>
                </a:lnTo>
                <a:lnTo>
                  <a:pt x="397103" y="1346200"/>
                </a:lnTo>
                <a:lnTo>
                  <a:pt x="410819" y="1346200"/>
                </a:lnTo>
                <a:lnTo>
                  <a:pt x="426097" y="1358900"/>
                </a:lnTo>
                <a:lnTo>
                  <a:pt x="425424" y="1358900"/>
                </a:lnTo>
                <a:lnTo>
                  <a:pt x="440918" y="1371600"/>
                </a:lnTo>
                <a:close/>
              </a:path>
              <a:path w="1511300" h="1511300">
                <a:moveTo>
                  <a:pt x="1411579" y="533400"/>
                </a:moveTo>
                <a:lnTo>
                  <a:pt x="1405699" y="508000"/>
                </a:lnTo>
                <a:lnTo>
                  <a:pt x="1405967" y="508000"/>
                </a:lnTo>
                <a:lnTo>
                  <a:pt x="1399679" y="495300"/>
                </a:lnTo>
                <a:lnTo>
                  <a:pt x="1399959" y="495300"/>
                </a:lnTo>
                <a:lnTo>
                  <a:pt x="1393291" y="482600"/>
                </a:lnTo>
                <a:lnTo>
                  <a:pt x="1393596" y="482600"/>
                </a:lnTo>
                <a:lnTo>
                  <a:pt x="1386535" y="469900"/>
                </a:lnTo>
                <a:lnTo>
                  <a:pt x="1386852" y="469900"/>
                </a:lnTo>
                <a:lnTo>
                  <a:pt x="1379410" y="444500"/>
                </a:lnTo>
                <a:lnTo>
                  <a:pt x="1379753" y="444500"/>
                </a:lnTo>
                <a:lnTo>
                  <a:pt x="1371942" y="431800"/>
                </a:lnTo>
                <a:lnTo>
                  <a:pt x="1372285" y="431800"/>
                </a:lnTo>
                <a:lnTo>
                  <a:pt x="1364119" y="419100"/>
                </a:lnTo>
                <a:lnTo>
                  <a:pt x="1364488" y="419100"/>
                </a:lnTo>
                <a:lnTo>
                  <a:pt x="1355940" y="406400"/>
                </a:lnTo>
                <a:lnTo>
                  <a:pt x="1356321" y="406400"/>
                </a:lnTo>
                <a:lnTo>
                  <a:pt x="1347431" y="393700"/>
                </a:lnTo>
                <a:lnTo>
                  <a:pt x="1347824" y="393700"/>
                </a:lnTo>
                <a:lnTo>
                  <a:pt x="1338592" y="381000"/>
                </a:lnTo>
                <a:lnTo>
                  <a:pt x="1338997" y="381000"/>
                </a:lnTo>
                <a:lnTo>
                  <a:pt x="1329410" y="368300"/>
                </a:lnTo>
                <a:lnTo>
                  <a:pt x="1329843" y="368300"/>
                </a:lnTo>
                <a:lnTo>
                  <a:pt x="1319909" y="342900"/>
                </a:lnTo>
                <a:lnTo>
                  <a:pt x="1320355" y="342900"/>
                </a:lnTo>
                <a:lnTo>
                  <a:pt x="1310106" y="330200"/>
                </a:lnTo>
                <a:lnTo>
                  <a:pt x="1310551" y="330200"/>
                </a:lnTo>
                <a:lnTo>
                  <a:pt x="1299972" y="317500"/>
                </a:lnTo>
                <a:lnTo>
                  <a:pt x="1300441" y="317500"/>
                </a:lnTo>
                <a:lnTo>
                  <a:pt x="1289532" y="304800"/>
                </a:lnTo>
                <a:lnTo>
                  <a:pt x="1290016" y="304800"/>
                </a:lnTo>
                <a:lnTo>
                  <a:pt x="1278801" y="292100"/>
                </a:lnTo>
                <a:lnTo>
                  <a:pt x="1279296" y="292100"/>
                </a:lnTo>
                <a:lnTo>
                  <a:pt x="1267764" y="279400"/>
                </a:lnTo>
                <a:lnTo>
                  <a:pt x="1268272" y="279400"/>
                </a:lnTo>
                <a:lnTo>
                  <a:pt x="1256436" y="266700"/>
                </a:lnTo>
                <a:lnTo>
                  <a:pt x="1256957" y="266700"/>
                </a:lnTo>
                <a:lnTo>
                  <a:pt x="1244828" y="254000"/>
                </a:lnTo>
                <a:lnTo>
                  <a:pt x="1233474" y="254000"/>
                </a:lnTo>
                <a:lnTo>
                  <a:pt x="1220760" y="241300"/>
                </a:lnTo>
                <a:lnTo>
                  <a:pt x="1221320" y="241300"/>
                </a:lnTo>
                <a:lnTo>
                  <a:pt x="1208328" y="228600"/>
                </a:lnTo>
                <a:lnTo>
                  <a:pt x="1208900" y="228600"/>
                </a:lnTo>
                <a:lnTo>
                  <a:pt x="1195628" y="215900"/>
                </a:lnTo>
                <a:lnTo>
                  <a:pt x="1196213" y="215900"/>
                </a:lnTo>
                <a:lnTo>
                  <a:pt x="1182674" y="203200"/>
                </a:lnTo>
                <a:lnTo>
                  <a:pt x="1183271" y="203200"/>
                </a:lnTo>
                <a:lnTo>
                  <a:pt x="1169466" y="190500"/>
                </a:lnTo>
                <a:lnTo>
                  <a:pt x="1156641" y="190500"/>
                </a:lnTo>
                <a:lnTo>
                  <a:pt x="1142314" y="177800"/>
                </a:lnTo>
                <a:lnTo>
                  <a:pt x="1142950" y="177800"/>
                </a:lnTo>
                <a:lnTo>
                  <a:pt x="1128382" y="165100"/>
                </a:lnTo>
                <a:lnTo>
                  <a:pt x="1129030" y="165100"/>
                </a:lnTo>
                <a:lnTo>
                  <a:pt x="1114221" y="152400"/>
                </a:lnTo>
                <a:lnTo>
                  <a:pt x="1100493" y="152400"/>
                </a:lnTo>
                <a:lnTo>
                  <a:pt x="1085226" y="139700"/>
                </a:lnTo>
                <a:lnTo>
                  <a:pt x="1085900" y="139700"/>
                </a:lnTo>
                <a:lnTo>
                  <a:pt x="1070406" y="127000"/>
                </a:lnTo>
                <a:lnTo>
                  <a:pt x="1193126" y="127000"/>
                </a:lnTo>
                <a:lnTo>
                  <a:pt x="1222209" y="152400"/>
                </a:lnTo>
                <a:lnTo>
                  <a:pt x="1263751" y="190500"/>
                </a:lnTo>
                <a:lnTo>
                  <a:pt x="1302651" y="228600"/>
                </a:lnTo>
                <a:lnTo>
                  <a:pt x="1338757" y="266700"/>
                </a:lnTo>
                <a:lnTo>
                  <a:pt x="1371892" y="317500"/>
                </a:lnTo>
                <a:lnTo>
                  <a:pt x="1382242" y="330200"/>
                </a:lnTo>
                <a:lnTo>
                  <a:pt x="1392250" y="342900"/>
                </a:lnTo>
                <a:lnTo>
                  <a:pt x="1401902" y="355600"/>
                </a:lnTo>
                <a:lnTo>
                  <a:pt x="1411185" y="368300"/>
                </a:lnTo>
                <a:lnTo>
                  <a:pt x="1420101" y="393700"/>
                </a:lnTo>
                <a:lnTo>
                  <a:pt x="1428635" y="406400"/>
                </a:lnTo>
                <a:lnTo>
                  <a:pt x="1436789" y="419100"/>
                </a:lnTo>
                <a:lnTo>
                  <a:pt x="1444548" y="444500"/>
                </a:lnTo>
                <a:lnTo>
                  <a:pt x="1451927" y="457200"/>
                </a:lnTo>
                <a:lnTo>
                  <a:pt x="1458899" y="469900"/>
                </a:lnTo>
                <a:lnTo>
                  <a:pt x="1465452" y="495300"/>
                </a:lnTo>
                <a:lnTo>
                  <a:pt x="1471612" y="508000"/>
                </a:lnTo>
                <a:lnTo>
                  <a:pt x="1477340" y="520700"/>
                </a:lnTo>
                <a:lnTo>
                  <a:pt x="1411338" y="520700"/>
                </a:lnTo>
                <a:lnTo>
                  <a:pt x="1411579" y="533400"/>
                </a:lnTo>
                <a:close/>
              </a:path>
              <a:path w="1511300" h="1511300">
                <a:moveTo>
                  <a:pt x="99733" y="533400"/>
                </a:moveTo>
                <a:lnTo>
                  <a:pt x="99987" y="520700"/>
                </a:lnTo>
                <a:lnTo>
                  <a:pt x="102679" y="520700"/>
                </a:lnTo>
                <a:lnTo>
                  <a:pt x="99733" y="533400"/>
                </a:lnTo>
                <a:close/>
              </a:path>
              <a:path w="1511300" h="1511300">
                <a:moveTo>
                  <a:pt x="1477340" y="977900"/>
                </a:moveTo>
                <a:lnTo>
                  <a:pt x="1411338" y="977900"/>
                </a:lnTo>
                <a:lnTo>
                  <a:pt x="1416824" y="952500"/>
                </a:lnTo>
                <a:lnTo>
                  <a:pt x="1416596" y="952500"/>
                </a:lnTo>
                <a:lnTo>
                  <a:pt x="1421674" y="939800"/>
                </a:lnTo>
                <a:lnTo>
                  <a:pt x="1421460" y="939800"/>
                </a:lnTo>
                <a:lnTo>
                  <a:pt x="1426133" y="927100"/>
                </a:lnTo>
                <a:lnTo>
                  <a:pt x="1425930" y="927100"/>
                </a:lnTo>
                <a:lnTo>
                  <a:pt x="1430185" y="901700"/>
                </a:lnTo>
                <a:lnTo>
                  <a:pt x="1430007" y="901700"/>
                </a:lnTo>
                <a:lnTo>
                  <a:pt x="1433842" y="889000"/>
                </a:lnTo>
                <a:lnTo>
                  <a:pt x="1433677" y="889000"/>
                </a:lnTo>
                <a:lnTo>
                  <a:pt x="1437081" y="876300"/>
                </a:lnTo>
                <a:lnTo>
                  <a:pt x="1436941" y="876300"/>
                </a:lnTo>
                <a:lnTo>
                  <a:pt x="1439900" y="850900"/>
                </a:lnTo>
                <a:lnTo>
                  <a:pt x="1442313" y="838200"/>
                </a:lnTo>
                <a:lnTo>
                  <a:pt x="1444282" y="825500"/>
                </a:lnTo>
                <a:lnTo>
                  <a:pt x="1445831" y="800100"/>
                </a:lnTo>
                <a:lnTo>
                  <a:pt x="1446936" y="787400"/>
                </a:lnTo>
                <a:lnTo>
                  <a:pt x="1447609" y="762000"/>
                </a:lnTo>
                <a:lnTo>
                  <a:pt x="1447825" y="749300"/>
                </a:lnTo>
                <a:lnTo>
                  <a:pt x="1447584" y="736600"/>
                </a:lnTo>
                <a:lnTo>
                  <a:pt x="1446898" y="711200"/>
                </a:lnTo>
                <a:lnTo>
                  <a:pt x="1445768" y="698500"/>
                </a:lnTo>
                <a:lnTo>
                  <a:pt x="1444207" y="673100"/>
                </a:lnTo>
                <a:lnTo>
                  <a:pt x="1442212" y="660400"/>
                </a:lnTo>
                <a:lnTo>
                  <a:pt x="1439786" y="647700"/>
                </a:lnTo>
                <a:lnTo>
                  <a:pt x="1436941" y="622300"/>
                </a:lnTo>
                <a:lnTo>
                  <a:pt x="1437081" y="622300"/>
                </a:lnTo>
                <a:lnTo>
                  <a:pt x="1433677" y="609600"/>
                </a:lnTo>
                <a:lnTo>
                  <a:pt x="1433842" y="609600"/>
                </a:lnTo>
                <a:lnTo>
                  <a:pt x="1430007" y="596900"/>
                </a:lnTo>
                <a:lnTo>
                  <a:pt x="1430185" y="596900"/>
                </a:lnTo>
                <a:lnTo>
                  <a:pt x="1425930" y="571500"/>
                </a:lnTo>
                <a:lnTo>
                  <a:pt x="1426133" y="571500"/>
                </a:lnTo>
                <a:lnTo>
                  <a:pt x="1421460" y="558800"/>
                </a:lnTo>
                <a:lnTo>
                  <a:pt x="1421674" y="558800"/>
                </a:lnTo>
                <a:lnTo>
                  <a:pt x="1416596" y="546100"/>
                </a:lnTo>
                <a:lnTo>
                  <a:pt x="1416824" y="546100"/>
                </a:lnTo>
                <a:lnTo>
                  <a:pt x="1411338" y="520700"/>
                </a:lnTo>
                <a:lnTo>
                  <a:pt x="1477340" y="520700"/>
                </a:lnTo>
                <a:lnTo>
                  <a:pt x="1482648" y="546100"/>
                </a:lnTo>
                <a:lnTo>
                  <a:pt x="1487524" y="558800"/>
                </a:lnTo>
                <a:lnTo>
                  <a:pt x="1491970" y="584200"/>
                </a:lnTo>
                <a:lnTo>
                  <a:pt x="1495971" y="596900"/>
                </a:lnTo>
                <a:lnTo>
                  <a:pt x="1499514" y="609600"/>
                </a:lnTo>
                <a:lnTo>
                  <a:pt x="1502614" y="635000"/>
                </a:lnTo>
                <a:lnTo>
                  <a:pt x="1505254" y="647700"/>
                </a:lnTo>
                <a:lnTo>
                  <a:pt x="1507426" y="673100"/>
                </a:lnTo>
                <a:lnTo>
                  <a:pt x="1509115" y="685800"/>
                </a:lnTo>
                <a:lnTo>
                  <a:pt x="1510334" y="711200"/>
                </a:lnTo>
                <a:lnTo>
                  <a:pt x="1511071" y="723900"/>
                </a:lnTo>
                <a:lnTo>
                  <a:pt x="1511198" y="736600"/>
                </a:lnTo>
                <a:lnTo>
                  <a:pt x="1511071" y="774700"/>
                </a:lnTo>
                <a:lnTo>
                  <a:pt x="1510334" y="787400"/>
                </a:lnTo>
                <a:lnTo>
                  <a:pt x="1509115" y="812800"/>
                </a:lnTo>
                <a:lnTo>
                  <a:pt x="1507426" y="825500"/>
                </a:lnTo>
                <a:lnTo>
                  <a:pt x="1505254" y="850900"/>
                </a:lnTo>
                <a:lnTo>
                  <a:pt x="1502614" y="863600"/>
                </a:lnTo>
                <a:lnTo>
                  <a:pt x="1499514" y="889000"/>
                </a:lnTo>
                <a:lnTo>
                  <a:pt x="1495971" y="901700"/>
                </a:lnTo>
                <a:lnTo>
                  <a:pt x="1491970" y="914400"/>
                </a:lnTo>
                <a:lnTo>
                  <a:pt x="1487524" y="939800"/>
                </a:lnTo>
                <a:lnTo>
                  <a:pt x="1482648" y="952500"/>
                </a:lnTo>
                <a:lnTo>
                  <a:pt x="1477340" y="977900"/>
                </a:lnTo>
                <a:close/>
              </a:path>
              <a:path w="1511300" h="1511300">
                <a:moveTo>
                  <a:pt x="102679" y="977900"/>
                </a:moveTo>
                <a:lnTo>
                  <a:pt x="99987" y="977900"/>
                </a:lnTo>
                <a:lnTo>
                  <a:pt x="99733" y="965200"/>
                </a:lnTo>
                <a:lnTo>
                  <a:pt x="102679" y="977900"/>
                </a:lnTo>
                <a:close/>
              </a:path>
              <a:path w="1511300" h="1511300">
                <a:moveTo>
                  <a:pt x="1193126" y="1371600"/>
                </a:moveTo>
                <a:lnTo>
                  <a:pt x="1070406" y="1371600"/>
                </a:lnTo>
                <a:lnTo>
                  <a:pt x="1085900" y="1358900"/>
                </a:lnTo>
                <a:lnTo>
                  <a:pt x="1085226" y="1358900"/>
                </a:lnTo>
                <a:lnTo>
                  <a:pt x="1100493" y="1346200"/>
                </a:lnTo>
                <a:lnTo>
                  <a:pt x="1114221" y="1346200"/>
                </a:lnTo>
                <a:lnTo>
                  <a:pt x="1129030" y="1333500"/>
                </a:lnTo>
                <a:lnTo>
                  <a:pt x="1128382" y="1333500"/>
                </a:lnTo>
                <a:lnTo>
                  <a:pt x="1142950" y="1320800"/>
                </a:lnTo>
                <a:lnTo>
                  <a:pt x="1142314" y="1320800"/>
                </a:lnTo>
                <a:lnTo>
                  <a:pt x="1156641" y="1308100"/>
                </a:lnTo>
                <a:lnTo>
                  <a:pt x="1169466" y="1308100"/>
                </a:lnTo>
                <a:lnTo>
                  <a:pt x="1183271" y="1295400"/>
                </a:lnTo>
                <a:lnTo>
                  <a:pt x="1182674" y="1295400"/>
                </a:lnTo>
                <a:lnTo>
                  <a:pt x="1196213" y="1282700"/>
                </a:lnTo>
                <a:lnTo>
                  <a:pt x="1195628" y="1282700"/>
                </a:lnTo>
                <a:lnTo>
                  <a:pt x="1208900" y="1270000"/>
                </a:lnTo>
                <a:lnTo>
                  <a:pt x="1208328" y="1270000"/>
                </a:lnTo>
                <a:lnTo>
                  <a:pt x="1221320" y="1257300"/>
                </a:lnTo>
                <a:lnTo>
                  <a:pt x="1220760" y="1257300"/>
                </a:lnTo>
                <a:lnTo>
                  <a:pt x="1233474" y="1244600"/>
                </a:lnTo>
                <a:lnTo>
                  <a:pt x="1244828" y="1244600"/>
                </a:lnTo>
                <a:lnTo>
                  <a:pt x="1256957" y="1231900"/>
                </a:lnTo>
                <a:lnTo>
                  <a:pt x="1256436" y="1231900"/>
                </a:lnTo>
                <a:lnTo>
                  <a:pt x="1268272" y="1219200"/>
                </a:lnTo>
                <a:lnTo>
                  <a:pt x="1267764" y="1219200"/>
                </a:lnTo>
                <a:lnTo>
                  <a:pt x="1279296" y="1206500"/>
                </a:lnTo>
                <a:lnTo>
                  <a:pt x="1278801" y="1206500"/>
                </a:lnTo>
                <a:lnTo>
                  <a:pt x="1290016" y="1193800"/>
                </a:lnTo>
                <a:lnTo>
                  <a:pt x="1289532" y="1193800"/>
                </a:lnTo>
                <a:lnTo>
                  <a:pt x="1300441" y="1181100"/>
                </a:lnTo>
                <a:lnTo>
                  <a:pt x="1299972" y="1181100"/>
                </a:lnTo>
                <a:lnTo>
                  <a:pt x="1310551" y="1168400"/>
                </a:lnTo>
                <a:lnTo>
                  <a:pt x="1310106" y="1168400"/>
                </a:lnTo>
                <a:lnTo>
                  <a:pt x="1320355" y="1155700"/>
                </a:lnTo>
                <a:lnTo>
                  <a:pt x="1319909" y="1155700"/>
                </a:lnTo>
                <a:lnTo>
                  <a:pt x="1329843" y="1130300"/>
                </a:lnTo>
                <a:lnTo>
                  <a:pt x="1329410" y="1130300"/>
                </a:lnTo>
                <a:lnTo>
                  <a:pt x="1338997" y="1117600"/>
                </a:lnTo>
                <a:lnTo>
                  <a:pt x="1338592" y="1117600"/>
                </a:lnTo>
                <a:lnTo>
                  <a:pt x="1347824" y="1104900"/>
                </a:lnTo>
                <a:lnTo>
                  <a:pt x="1347431" y="1104900"/>
                </a:lnTo>
                <a:lnTo>
                  <a:pt x="1356321" y="1092200"/>
                </a:lnTo>
                <a:lnTo>
                  <a:pt x="1355940" y="1092200"/>
                </a:lnTo>
                <a:lnTo>
                  <a:pt x="1364488" y="1079500"/>
                </a:lnTo>
                <a:lnTo>
                  <a:pt x="1364119" y="1079500"/>
                </a:lnTo>
                <a:lnTo>
                  <a:pt x="1372285" y="1066800"/>
                </a:lnTo>
                <a:lnTo>
                  <a:pt x="1371942" y="1066800"/>
                </a:lnTo>
                <a:lnTo>
                  <a:pt x="1379753" y="1054100"/>
                </a:lnTo>
                <a:lnTo>
                  <a:pt x="1379410" y="1054100"/>
                </a:lnTo>
                <a:lnTo>
                  <a:pt x="1386852" y="1028700"/>
                </a:lnTo>
                <a:lnTo>
                  <a:pt x="1386535" y="1028700"/>
                </a:lnTo>
                <a:lnTo>
                  <a:pt x="1393596" y="1016000"/>
                </a:lnTo>
                <a:lnTo>
                  <a:pt x="1393291" y="1016000"/>
                </a:lnTo>
                <a:lnTo>
                  <a:pt x="1399959" y="1003300"/>
                </a:lnTo>
                <a:lnTo>
                  <a:pt x="1399679" y="1003300"/>
                </a:lnTo>
                <a:lnTo>
                  <a:pt x="1405967" y="990600"/>
                </a:lnTo>
                <a:lnTo>
                  <a:pt x="1405699" y="990600"/>
                </a:lnTo>
                <a:lnTo>
                  <a:pt x="1411579" y="965200"/>
                </a:lnTo>
                <a:lnTo>
                  <a:pt x="1411338" y="977900"/>
                </a:lnTo>
                <a:lnTo>
                  <a:pt x="1477340" y="977900"/>
                </a:lnTo>
                <a:lnTo>
                  <a:pt x="1471612" y="990600"/>
                </a:lnTo>
                <a:lnTo>
                  <a:pt x="1465452" y="1003300"/>
                </a:lnTo>
                <a:lnTo>
                  <a:pt x="1458899" y="1028700"/>
                </a:lnTo>
                <a:lnTo>
                  <a:pt x="1451927" y="1041400"/>
                </a:lnTo>
                <a:lnTo>
                  <a:pt x="1444548" y="1054100"/>
                </a:lnTo>
                <a:lnTo>
                  <a:pt x="1436789" y="1079500"/>
                </a:lnTo>
                <a:lnTo>
                  <a:pt x="1428635" y="1092200"/>
                </a:lnTo>
                <a:lnTo>
                  <a:pt x="1420101" y="1104900"/>
                </a:lnTo>
                <a:lnTo>
                  <a:pt x="1411185" y="1130300"/>
                </a:lnTo>
                <a:lnTo>
                  <a:pt x="1401902" y="1143000"/>
                </a:lnTo>
                <a:lnTo>
                  <a:pt x="1392250" y="1155700"/>
                </a:lnTo>
                <a:lnTo>
                  <a:pt x="1382242" y="1168400"/>
                </a:lnTo>
                <a:lnTo>
                  <a:pt x="1371892" y="1181100"/>
                </a:lnTo>
                <a:lnTo>
                  <a:pt x="1361186" y="1206500"/>
                </a:lnTo>
                <a:lnTo>
                  <a:pt x="1327035" y="1244600"/>
                </a:lnTo>
                <a:lnTo>
                  <a:pt x="1289991" y="1282700"/>
                </a:lnTo>
                <a:lnTo>
                  <a:pt x="1250188" y="1320800"/>
                </a:lnTo>
                <a:lnTo>
                  <a:pt x="1207808" y="1358900"/>
                </a:lnTo>
                <a:lnTo>
                  <a:pt x="1193126" y="1371600"/>
                </a:lnTo>
                <a:close/>
              </a:path>
              <a:path w="1511300" h="1511300">
                <a:moveTo>
                  <a:pt x="534035" y="1409700"/>
                </a:moveTo>
                <a:lnTo>
                  <a:pt x="379501" y="1409700"/>
                </a:lnTo>
                <a:lnTo>
                  <a:pt x="363804" y="1397000"/>
                </a:lnTo>
                <a:lnTo>
                  <a:pt x="348348" y="1384300"/>
                </a:lnTo>
                <a:lnTo>
                  <a:pt x="333146" y="1371600"/>
                </a:lnTo>
                <a:lnTo>
                  <a:pt x="455256" y="1371600"/>
                </a:lnTo>
                <a:lnTo>
                  <a:pt x="471182" y="1384300"/>
                </a:lnTo>
                <a:lnTo>
                  <a:pt x="485890" y="1384300"/>
                </a:lnTo>
                <a:lnTo>
                  <a:pt x="502234" y="1397000"/>
                </a:lnTo>
                <a:lnTo>
                  <a:pt x="517309" y="1397000"/>
                </a:lnTo>
                <a:lnTo>
                  <a:pt x="534035" y="1409700"/>
                </a:lnTo>
                <a:close/>
              </a:path>
              <a:path w="1511300" h="1511300">
                <a:moveTo>
                  <a:pt x="1131824" y="1409700"/>
                </a:moveTo>
                <a:lnTo>
                  <a:pt x="977290" y="1409700"/>
                </a:lnTo>
                <a:lnTo>
                  <a:pt x="994017" y="1397000"/>
                </a:lnTo>
                <a:lnTo>
                  <a:pt x="1009091" y="1397000"/>
                </a:lnTo>
                <a:lnTo>
                  <a:pt x="1025436" y="1384300"/>
                </a:lnTo>
                <a:lnTo>
                  <a:pt x="1040142" y="1384300"/>
                </a:lnTo>
                <a:lnTo>
                  <a:pt x="1056068" y="1371600"/>
                </a:lnTo>
                <a:lnTo>
                  <a:pt x="1178179" y="1371600"/>
                </a:lnTo>
                <a:lnTo>
                  <a:pt x="1162977" y="1384300"/>
                </a:lnTo>
                <a:lnTo>
                  <a:pt x="1147521" y="1397000"/>
                </a:lnTo>
                <a:lnTo>
                  <a:pt x="1131824" y="1409700"/>
                </a:lnTo>
                <a:close/>
              </a:path>
              <a:path w="1511300" h="1511300">
                <a:moveTo>
                  <a:pt x="633488" y="1435100"/>
                </a:moveTo>
                <a:lnTo>
                  <a:pt x="428042" y="1435100"/>
                </a:lnTo>
                <a:lnTo>
                  <a:pt x="411632" y="1422400"/>
                </a:lnTo>
                <a:lnTo>
                  <a:pt x="395452" y="1409700"/>
                </a:lnTo>
                <a:lnTo>
                  <a:pt x="565772" y="1409700"/>
                </a:lnTo>
                <a:lnTo>
                  <a:pt x="583044" y="1422400"/>
                </a:lnTo>
                <a:lnTo>
                  <a:pt x="615746" y="1422400"/>
                </a:lnTo>
                <a:lnTo>
                  <a:pt x="633488" y="1435100"/>
                </a:lnTo>
                <a:close/>
              </a:path>
              <a:path w="1511300" h="1511300">
                <a:moveTo>
                  <a:pt x="1083284" y="1435100"/>
                </a:moveTo>
                <a:lnTo>
                  <a:pt x="877836" y="1435100"/>
                </a:lnTo>
                <a:lnTo>
                  <a:pt x="895578" y="1422400"/>
                </a:lnTo>
                <a:lnTo>
                  <a:pt x="928281" y="1422400"/>
                </a:lnTo>
                <a:lnTo>
                  <a:pt x="945540" y="1409700"/>
                </a:lnTo>
                <a:lnTo>
                  <a:pt x="1115872" y="1409700"/>
                </a:lnTo>
                <a:lnTo>
                  <a:pt x="1099693" y="1422400"/>
                </a:lnTo>
                <a:lnTo>
                  <a:pt x="1083284" y="1435100"/>
                </a:lnTo>
                <a:close/>
              </a:path>
              <a:path w="1511300" h="1511300">
                <a:moveTo>
                  <a:pt x="755256" y="1447800"/>
                </a:moveTo>
                <a:lnTo>
                  <a:pt x="461518" y="1447800"/>
                </a:lnTo>
                <a:lnTo>
                  <a:pt x="444665" y="1435100"/>
                </a:lnTo>
                <a:lnTo>
                  <a:pt x="737374" y="1435100"/>
                </a:lnTo>
                <a:lnTo>
                  <a:pt x="755662" y="1447523"/>
                </a:lnTo>
                <a:lnTo>
                  <a:pt x="755256" y="1447800"/>
                </a:lnTo>
                <a:close/>
              </a:path>
              <a:path w="1511300" h="1511300">
                <a:moveTo>
                  <a:pt x="1049807" y="1447800"/>
                </a:moveTo>
                <a:lnTo>
                  <a:pt x="756069" y="1447800"/>
                </a:lnTo>
                <a:lnTo>
                  <a:pt x="755662" y="1447523"/>
                </a:lnTo>
                <a:lnTo>
                  <a:pt x="773949" y="1435100"/>
                </a:lnTo>
                <a:lnTo>
                  <a:pt x="1066660" y="1435100"/>
                </a:lnTo>
                <a:lnTo>
                  <a:pt x="1049807" y="1447800"/>
                </a:lnTo>
                <a:close/>
              </a:path>
              <a:path w="1511300" h="1511300">
                <a:moveTo>
                  <a:pt x="756069" y="1447800"/>
                </a:moveTo>
                <a:lnTo>
                  <a:pt x="755256" y="1447800"/>
                </a:lnTo>
                <a:lnTo>
                  <a:pt x="755662" y="1447523"/>
                </a:lnTo>
                <a:lnTo>
                  <a:pt x="756069" y="1447800"/>
                </a:lnTo>
                <a:close/>
              </a:path>
              <a:path w="1511300" h="1511300">
                <a:moveTo>
                  <a:pt x="1015479" y="1460500"/>
                </a:moveTo>
                <a:lnTo>
                  <a:pt x="495846" y="1460500"/>
                </a:lnTo>
                <a:lnTo>
                  <a:pt x="478574" y="1447800"/>
                </a:lnTo>
                <a:lnTo>
                  <a:pt x="1032751" y="1447800"/>
                </a:lnTo>
                <a:lnTo>
                  <a:pt x="1015479" y="1460500"/>
                </a:lnTo>
                <a:close/>
              </a:path>
              <a:path w="1511300" h="1511300">
                <a:moveTo>
                  <a:pt x="980363" y="1473200"/>
                </a:moveTo>
                <a:lnTo>
                  <a:pt x="530961" y="1473200"/>
                </a:lnTo>
                <a:lnTo>
                  <a:pt x="513308" y="1460500"/>
                </a:lnTo>
                <a:lnTo>
                  <a:pt x="998016" y="1460500"/>
                </a:lnTo>
                <a:lnTo>
                  <a:pt x="980363" y="1473200"/>
                </a:lnTo>
                <a:close/>
              </a:path>
              <a:path w="1511300" h="1511300">
                <a:moveTo>
                  <a:pt x="944486" y="1485900"/>
                </a:moveTo>
                <a:lnTo>
                  <a:pt x="566839" y="1485900"/>
                </a:lnTo>
                <a:lnTo>
                  <a:pt x="548805" y="1473200"/>
                </a:lnTo>
                <a:lnTo>
                  <a:pt x="962520" y="1473200"/>
                </a:lnTo>
                <a:lnTo>
                  <a:pt x="944486" y="1485900"/>
                </a:lnTo>
                <a:close/>
              </a:path>
              <a:path w="1511300" h="1511300">
                <a:moveTo>
                  <a:pt x="889393" y="1498600"/>
                </a:moveTo>
                <a:lnTo>
                  <a:pt x="621931" y="1498600"/>
                </a:lnTo>
                <a:lnTo>
                  <a:pt x="603402" y="1485900"/>
                </a:lnTo>
                <a:lnTo>
                  <a:pt x="907923" y="1485900"/>
                </a:lnTo>
                <a:lnTo>
                  <a:pt x="889393" y="1498600"/>
                </a:lnTo>
                <a:close/>
              </a:path>
              <a:path w="1511300" h="1511300">
                <a:moveTo>
                  <a:pt x="755662" y="1511300"/>
                </a:moveTo>
                <a:lnTo>
                  <a:pt x="736168" y="1498600"/>
                </a:lnTo>
                <a:lnTo>
                  <a:pt x="775144" y="1498600"/>
                </a:lnTo>
                <a:lnTo>
                  <a:pt x="755662" y="1511300"/>
                </a:lnTo>
                <a:close/>
              </a:path>
            </a:pathLst>
          </a:custGeom>
          <a:solidFill>
            <a:srgbClr val="0A14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284093" y="3697389"/>
            <a:ext cx="374281" cy="37148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277703" y="3690988"/>
            <a:ext cx="387350" cy="384810"/>
          </a:xfrm>
          <a:custGeom>
            <a:avLst/>
            <a:gdLst/>
            <a:ahLst/>
            <a:cxnLst/>
            <a:rect l="l" t="t" r="r" b="b"/>
            <a:pathLst>
              <a:path w="387350" h="384810">
                <a:moveTo>
                  <a:pt x="193651" y="384289"/>
                </a:moveTo>
                <a:lnTo>
                  <a:pt x="142267" y="377431"/>
                </a:lnTo>
                <a:lnTo>
                  <a:pt x="96039" y="358063"/>
                </a:lnTo>
                <a:lnTo>
                  <a:pt x="56885" y="328028"/>
                </a:lnTo>
                <a:lnTo>
                  <a:pt x="26570" y="289140"/>
                </a:lnTo>
                <a:lnTo>
                  <a:pt x="6999" y="243230"/>
                </a:lnTo>
                <a:lnTo>
                  <a:pt x="108" y="193078"/>
                </a:lnTo>
                <a:lnTo>
                  <a:pt x="0" y="192138"/>
                </a:lnTo>
                <a:lnTo>
                  <a:pt x="7025" y="141058"/>
                </a:lnTo>
                <a:lnTo>
                  <a:pt x="26608" y="95148"/>
                </a:lnTo>
                <a:lnTo>
                  <a:pt x="56898" y="56261"/>
                </a:lnTo>
                <a:lnTo>
                  <a:pt x="96052" y="26225"/>
                </a:lnTo>
                <a:lnTo>
                  <a:pt x="142267" y="6857"/>
                </a:lnTo>
                <a:lnTo>
                  <a:pt x="193651" y="0"/>
                </a:lnTo>
                <a:lnTo>
                  <a:pt x="245048" y="6857"/>
                </a:lnTo>
                <a:lnTo>
                  <a:pt x="258992" y="12700"/>
                </a:lnTo>
                <a:lnTo>
                  <a:pt x="192813" y="12700"/>
                </a:lnTo>
                <a:lnTo>
                  <a:pt x="193651" y="12811"/>
                </a:lnTo>
                <a:lnTo>
                  <a:pt x="148019" y="18897"/>
                </a:lnTo>
                <a:lnTo>
                  <a:pt x="146395" y="18897"/>
                </a:lnTo>
                <a:lnTo>
                  <a:pt x="144782" y="19329"/>
                </a:lnTo>
                <a:lnTo>
                  <a:pt x="145365" y="19329"/>
                </a:lnTo>
                <a:lnTo>
                  <a:pt x="103697" y="36804"/>
                </a:lnTo>
                <a:lnTo>
                  <a:pt x="103137" y="36804"/>
                </a:lnTo>
                <a:lnTo>
                  <a:pt x="101729" y="37630"/>
                </a:lnTo>
                <a:lnTo>
                  <a:pt x="102060" y="37630"/>
                </a:lnTo>
                <a:lnTo>
                  <a:pt x="66741" y="64706"/>
                </a:lnTo>
                <a:lnTo>
                  <a:pt x="66410" y="64719"/>
                </a:lnTo>
                <a:lnTo>
                  <a:pt x="65267" y="65836"/>
                </a:lnTo>
                <a:lnTo>
                  <a:pt x="65542" y="65836"/>
                </a:lnTo>
                <a:lnTo>
                  <a:pt x="38235" y="100888"/>
                </a:lnTo>
                <a:lnTo>
                  <a:pt x="37955" y="100901"/>
                </a:lnTo>
                <a:lnTo>
                  <a:pt x="37137" y="102298"/>
                </a:lnTo>
                <a:lnTo>
                  <a:pt x="37361" y="102298"/>
                </a:lnTo>
                <a:lnTo>
                  <a:pt x="19732" y="143637"/>
                </a:lnTo>
                <a:lnTo>
                  <a:pt x="19493" y="143649"/>
                </a:lnTo>
                <a:lnTo>
                  <a:pt x="19039" y="145262"/>
                </a:lnTo>
                <a:lnTo>
                  <a:pt x="19272" y="145262"/>
                </a:lnTo>
                <a:lnTo>
                  <a:pt x="12927" y="191350"/>
                </a:lnTo>
                <a:lnTo>
                  <a:pt x="12689" y="191350"/>
                </a:lnTo>
                <a:lnTo>
                  <a:pt x="12689" y="193078"/>
                </a:lnTo>
                <a:lnTo>
                  <a:pt x="12926" y="193078"/>
                </a:lnTo>
                <a:lnTo>
                  <a:pt x="19235" y="239026"/>
                </a:lnTo>
                <a:lnTo>
                  <a:pt x="19014" y="239026"/>
                </a:lnTo>
                <a:lnTo>
                  <a:pt x="19458" y="240652"/>
                </a:lnTo>
                <a:lnTo>
                  <a:pt x="19707" y="240652"/>
                </a:lnTo>
                <a:lnTo>
                  <a:pt x="37335" y="281990"/>
                </a:lnTo>
                <a:lnTo>
                  <a:pt x="37098" y="281990"/>
                </a:lnTo>
                <a:lnTo>
                  <a:pt x="37937" y="283400"/>
                </a:lnTo>
                <a:lnTo>
                  <a:pt x="38197" y="283400"/>
                </a:lnTo>
                <a:lnTo>
                  <a:pt x="65516" y="318452"/>
                </a:lnTo>
                <a:lnTo>
                  <a:pt x="65254" y="318452"/>
                </a:lnTo>
                <a:lnTo>
                  <a:pt x="66397" y="319582"/>
                </a:lnTo>
                <a:lnTo>
                  <a:pt x="66728" y="319582"/>
                </a:lnTo>
                <a:lnTo>
                  <a:pt x="102037" y="346659"/>
                </a:lnTo>
                <a:lnTo>
                  <a:pt x="101703" y="346659"/>
                </a:lnTo>
                <a:lnTo>
                  <a:pt x="103113" y="347484"/>
                </a:lnTo>
                <a:lnTo>
                  <a:pt x="103703" y="347497"/>
                </a:lnTo>
                <a:lnTo>
                  <a:pt x="145334" y="364947"/>
                </a:lnTo>
                <a:lnTo>
                  <a:pt x="144782" y="364947"/>
                </a:lnTo>
                <a:lnTo>
                  <a:pt x="146395" y="365391"/>
                </a:lnTo>
                <a:lnTo>
                  <a:pt x="148108" y="365391"/>
                </a:lnTo>
                <a:lnTo>
                  <a:pt x="193651" y="371477"/>
                </a:lnTo>
                <a:lnTo>
                  <a:pt x="192813" y="371589"/>
                </a:lnTo>
                <a:lnTo>
                  <a:pt x="258994" y="371589"/>
                </a:lnTo>
                <a:lnTo>
                  <a:pt x="245048" y="377431"/>
                </a:lnTo>
                <a:lnTo>
                  <a:pt x="193651" y="384289"/>
                </a:lnTo>
                <a:close/>
              </a:path>
              <a:path w="387350" h="384810">
                <a:moveTo>
                  <a:pt x="193651" y="12811"/>
                </a:moveTo>
                <a:lnTo>
                  <a:pt x="192813" y="12700"/>
                </a:lnTo>
                <a:lnTo>
                  <a:pt x="194490" y="12700"/>
                </a:lnTo>
                <a:lnTo>
                  <a:pt x="193651" y="12811"/>
                </a:lnTo>
                <a:close/>
              </a:path>
              <a:path w="387350" h="384810">
                <a:moveTo>
                  <a:pt x="241662" y="19213"/>
                </a:moveTo>
                <a:lnTo>
                  <a:pt x="193651" y="12811"/>
                </a:lnTo>
                <a:lnTo>
                  <a:pt x="194490" y="12700"/>
                </a:lnTo>
                <a:lnTo>
                  <a:pt x="258992" y="12700"/>
                </a:lnTo>
                <a:lnTo>
                  <a:pt x="273785" y="18897"/>
                </a:lnTo>
                <a:lnTo>
                  <a:pt x="240909" y="18897"/>
                </a:lnTo>
                <a:lnTo>
                  <a:pt x="241662" y="19213"/>
                </a:lnTo>
                <a:close/>
              </a:path>
              <a:path w="387350" h="384810">
                <a:moveTo>
                  <a:pt x="144782" y="19329"/>
                </a:moveTo>
                <a:lnTo>
                  <a:pt x="146395" y="18897"/>
                </a:lnTo>
                <a:lnTo>
                  <a:pt x="145637" y="19215"/>
                </a:lnTo>
                <a:lnTo>
                  <a:pt x="144782" y="19329"/>
                </a:lnTo>
                <a:close/>
              </a:path>
              <a:path w="387350" h="384810">
                <a:moveTo>
                  <a:pt x="145637" y="19215"/>
                </a:moveTo>
                <a:lnTo>
                  <a:pt x="146395" y="18897"/>
                </a:lnTo>
                <a:lnTo>
                  <a:pt x="148019" y="18897"/>
                </a:lnTo>
                <a:lnTo>
                  <a:pt x="145637" y="19215"/>
                </a:lnTo>
                <a:close/>
              </a:path>
              <a:path w="387350" h="384810">
                <a:moveTo>
                  <a:pt x="242534" y="19329"/>
                </a:moveTo>
                <a:lnTo>
                  <a:pt x="241662" y="19213"/>
                </a:lnTo>
                <a:lnTo>
                  <a:pt x="240909" y="18897"/>
                </a:lnTo>
                <a:lnTo>
                  <a:pt x="242534" y="19329"/>
                </a:lnTo>
                <a:close/>
              </a:path>
              <a:path w="387350" h="384810">
                <a:moveTo>
                  <a:pt x="274816" y="19329"/>
                </a:moveTo>
                <a:lnTo>
                  <a:pt x="242534" y="19329"/>
                </a:lnTo>
                <a:lnTo>
                  <a:pt x="240909" y="18897"/>
                </a:lnTo>
                <a:lnTo>
                  <a:pt x="273785" y="18897"/>
                </a:lnTo>
                <a:lnTo>
                  <a:pt x="274816" y="19329"/>
                </a:lnTo>
                <a:close/>
              </a:path>
              <a:path w="387350" h="384810">
                <a:moveTo>
                  <a:pt x="284863" y="37321"/>
                </a:moveTo>
                <a:lnTo>
                  <a:pt x="241662" y="19213"/>
                </a:lnTo>
                <a:lnTo>
                  <a:pt x="242534" y="19329"/>
                </a:lnTo>
                <a:lnTo>
                  <a:pt x="274816" y="19329"/>
                </a:lnTo>
                <a:lnTo>
                  <a:pt x="291276" y="26225"/>
                </a:lnTo>
                <a:lnTo>
                  <a:pt x="305057" y="36804"/>
                </a:lnTo>
                <a:lnTo>
                  <a:pt x="284190" y="36804"/>
                </a:lnTo>
                <a:lnTo>
                  <a:pt x="284863" y="37321"/>
                </a:lnTo>
                <a:close/>
              </a:path>
              <a:path w="387350" h="384810">
                <a:moveTo>
                  <a:pt x="145365" y="19329"/>
                </a:moveTo>
                <a:lnTo>
                  <a:pt x="144782" y="19329"/>
                </a:lnTo>
                <a:lnTo>
                  <a:pt x="145637" y="19215"/>
                </a:lnTo>
                <a:lnTo>
                  <a:pt x="145365" y="19329"/>
                </a:lnTo>
                <a:close/>
              </a:path>
              <a:path w="387350" h="384810">
                <a:moveTo>
                  <a:pt x="101729" y="37630"/>
                </a:moveTo>
                <a:lnTo>
                  <a:pt x="103137" y="36804"/>
                </a:lnTo>
                <a:lnTo>
                  <a:pt x="102461" y="37323"/>
                </a:lnTo>
                <a:lnTo>
                  <a:pt x="101729" y="37630"/>
                </a:lnTo>
                <a:close/>
              </a:path>
              <a:path w="387350" h="384810">
                <a:moveTo>
                  <a:pt x="102461" y="37323"/>
                </a:moveTo>
                <a:lnTo>
                  <a:pt x="103137" y="36804"/>
                </a:lnTo>
                <a:lnTo>
                  <a:pt x="103697" y="36804"/>
                </a:lnTo>
                <a:lnTo>
                  <a:pt x="102461" y="37323"/>
                </a:lnTo>
                <a:close/>
              </a:path>
              <a:path w="387350" h="384810">
                <a:moveTo>
                  <a:pt x="285599" y="37630"/>
                </a:moveTo>
                <a:lnTo>
                  <a:pt x="284863" y="37321"/>
                </a:lnTo>
                <a:lnTo>
                  <a:pt x="284190" y="36804"/>
                </a:lnTo>
                <a:lnTo>
                  <a:pt x="285599" y="37630"/>
                </a:lnTo>
                <a:close/>
              </a:path>
              <a:path w="387350" h="384810">
                <a:moveTo>
                  <a:pt x="306132" y="37630"/>
                </a:moveTo>
                <a:lnTo>
                  <a:pt x="285599" y="37630"/>
                </a:lnTo>
                <a:lnTo>
                  <a:pt x="284190" y="36804"/>
                </a:lnTo>
                <a:lnTo>
                  <a:pt x="305057" y="36804"/>
                </a:lnTo>
                <a:lnTo>
                  <a:pt x="306132" y="37630"/>
                </a:lnTo>
                <a:close/>
              </a:path>
              <a:path w="387350" h="384810">
                <a:moveTo>
                  <a:pt x="321381" y="65347"/>
                </a:moveTo>
                <a:lnTo>
                  <a:pt x="284863" y="37321"/>
                </a:lnTo>
                <a:lnTo>
                  <a:pt x="285599" y="37630"/>
                </a:lnTo>
                <a:lnTo>
                  <a:pt x="306132" y="37630"/>
                </a:lnTo>
                <a:lnTo>
                  <a:pt x="330418" y="56273"/>
                </a:lnTo>
                <a:lnTo>
                  <a:pt x="336986" y="64719"/>
                </a:lnTo>
                <a:lnTo>
                  <a:pt x="320893" y="64719"/>
                </a:lnTo>
                <a:lnTo>
                  <a:pt x="321381" y="65347"/>
                </a:lnTo>
                <a:close/>
              </a:path>
              <a:path w="387350" h="384810">
                <a:moveTo>
                  <a:pt x="102060" y="37630"/>
                </a:moveTo>
                <a:lnTo>
                  <a:pt x="101729" y="37630"/>
                </a:lnTo>
                <a:lnTo>
                  <a:pt x="102461" y="37323"/>
                </a:lnTo>
                <a:lnTo>
                  <a:pt x="102060" y="37630"/>
                </a:lnTo>
                <a:close/>
              </a:path>
              <a:path w="387350" h="384810">
                <a:moveTo>
                  <a:pt x="65267" y="65836"/>
                </a:moveTo>
                <a:lnTo>
                  <a:pt x="66423" y="64706"/>
                </a:lnTo>
                <a:lnTo>
                  <a:pt x="65950" y="65313"/>
                </a:lnTo>
                <a:lnTo>
                  <a:pt x="65267" y="65836"/>
                </a:lnTo>
                <a:close/>
              </a:path>
              <a:path w="387350" h="384810">
                <a:moveTo>
                  <a:pt x="65950" y="65313"/>
                </a:moveTo>
                <a:lnTo>
                  <a:pt x="66423" y="64706"/>
                </a:lnTo>
                <a:lnTo>
                  <a:pt x="66741" y="64706"/>
                </a:lnTo>
                <a:lnTo>
                  <a:pt x="65950" y="65313"/>
                </a:lnTo>
                <a:close/>
              </a:path>
              <a:path w="387350" h="384810">
                <a:moveTo>
                  <a:pt x="322036" y="65849"/>
                </a:moveTo>
                <a:lnTo>
                  <a:pt x="321355" y="65313"/>
                </a:lnTo>
                <a:lnTo>
                  <a:pt x="320893" y="64719"/>
                </a:lnTo>
                <a:lnTo>
                  <a:pt x="322036" y="65849"/>
                </a:lnTo>
                <a:close/>
              </a:path>
              <a:path w="387350" h="384810">
                <a:moveTo>
                  <a:pt x="337865" y="65849"/>
                </a:moveTo>
                <a:lnTo>
                  <a:pt x="322023" y="65836"/>
                </a:lnTo>
                <a:lnTo>
                  <a:pt x="320893" y="64719"/>
                </a:lnTo>
                <a:lnTo>
                  <a:pt x="336986" y="64719"/>
                </a:lnTo>
                <a:lnTo>
                  <a:pt x="337865" y="65849"/>
                </a:lnTo>
                <a:close/>
              </a:path>
              <a:path w="387350" h="384810">
                <a:moveTo>
                  <a:pt x="65542" y="65836"/>
                </a:moveTo>
                <a:lnTo>
                  <a:pt x="65267" y="65836"/>
                </a:lnTo>
                <a:lnTo>
                  <a:pt x="65950" y="65313"/>
                </a:lnTo>
                <a:lnTo>
                  <a:pt x="65542" y="65836"/>
                </a:lnTo>
                <a:close/>
              </a:path>
              <a:path w="387350" h="384810">
                <a:moveTo>
                  <a:pt x="363701" y="102311"/>
                </a:moveTo>
                <a:lnTo>
                  <a:pt x="350133" y="102298"/>
                </a:lnTo>
                <a:lnTo>
                  <a:pt x="349303" y="100901"/>
                </a:lnTo>
                <a:lnTo>
                  <a:pt x="349034" y="100888"/>
                </a:lnTo>
                <a:lnTo>
                  <a:pt x="321381" y="65347"/>
                </a:lnTo>
                <a:lnTo>
                  <a:pt x="322036" y="65849"/>
                </a:lnTo>
                <a:lnTo>
                  <a:pt x="337865" y="65849"/>
                </a:lnTo>
                <a:lnTo>
                  <a:pt x="360670" y="95173"/>
                </a:lnTo>
                <a:lnTo>
                  <a:pt x="363102" y="100901"/>
                </a:lnTo>
                <a:lnTo>
                  <a:pt x="349303" y="100901"/>
                </a:lnTo>
                <a:lnTo>
                  <a:pt x="349614" y="101633"/>
                </a:lnTo>
                <a:lnTo>
                  <a:pt x="363413" y="101633"/>
                </a:lnTo>
                <a:lnTo>
                  <a:pt x="363701" y="102311"/>
                </a:lnTo>
                <a:close/>
              </a:path>
              <a:path w="387350" h="384810">
                <a:moveTo>
                  <a:pt x="37137" y="102298"/>
                </a:moveTo>
                <a:lnTo>
                  <a:pt x="37962" y="100888"/>
                </a:lnTo>
                <a:lnTo>
                  <a:pt x="37632" y="101662"/>
                </a:lnTo>
                <a:lnTo>
                  <a:pt x="37137" y="102298"/>
                </a:lnTo>
                <a:close/>
              </a:path>
              <a:path w="387350" h="384810">
                <a:moveTo>
                  <a:pt x="37632" y="101662"/>
                </a:moveTo>
                <a:lnTo>
                  <a:pt x="37962" y="100888"/>
                </a:lnTo>
                <a:lnTo>
                  <a:pt x="38235" y="100888"/>
                </a:lnTo>
                <a:lnTo>
                  <a:pt x="37632" y="101662"/>
                </a:lnTo>
                <a:close/>
              </a:path>
              <a:path w="387350" h="384810">
                <a:moveTo>
                  <a:pt x="350141" y="102311"/>
                </a:moveTo>
                <a:lnTo>
                  <a:pt x="349614" y="101633"/>
                </a:lnTo>
                <a:lnTo>
                  <a:pt x="349303" y="100901"/>
                </a:lnTo>
                <a:lnTo>
                  <a:pt x="350141" y="102311"/>
                </a:lnTo>
                <a:close/>
              </a:path>
              <a:path w="387350" h="384810">
                <a:moveTo>
                  <a:pt x="367817" y="144474"/>
                </a:moveTo>
                <a:lnTo>
                  <a:pt x="349614" y="101633"/>
                </a:lnTo>
                <a:lnTo>
                  <a:pt x="350141" y="102311"/>
                </a:lnTo>
                <a:lnTo>
                  <a:pt x="363701" y="102311"/>
                </a:lnTo>
                <a:lnTo>
                  <a:pt x="380176" y="141109"/>
                </a:lnTo>
                <a:lnTo>
                  <a:pt x="380520" y="143649"/>
                </a:lnTo>
                <a:lnTo>
                  <a:pt x="367705" y="143649"/>
                </a:lnTo>
                <a:lnTo>
                  <a:pt x="367817" y="144474"/>
                </a:lnTo>
                <a:close/>
              </a:path>
              <a:path w="387350" h="384810">
                <a:moveTo>
                  <a:pt x="37361" y="102298"/>
                </a:moveTo>
                <a:lnTo>
                  <a:pt x="37137" y="102298"/>
                </a:lnTo>
                <a:lnTo>
                  <a:pt x="37632" y="101662"/>
                </a:lnTo>
                <a:lnTo>
                  <a:pt x="37361" y="102298"/>
                </a:lnTo>
                <a:close/>
              </a:path>
              <a:path w="387350" h="384810">
                <a:moveTo>
                  <a:pt x="19039" y="145262"/>
                </a:moveTo>
                <a:lnTo>
                  <a:pt x="19496" y="143637"/>
                </a:lnTo>
                <a:lnTo>
                  <a:pt x="19375" y="144474"/>
                </a:lnTo>
                <a:lnTo>
                  <a:pt x="19039" y="145262"/>
                </a:lnTo>
                <a:close/>
              </a:path>
              <a:path w="387350" h="384810">
                <a:moveTo>
                  <a:pt x="19384" y="144454"/>
                </a:moveTo>
                <a:lnTo>
                  <a:pt x="19496" y="143637"/>
                </a:lnTo>
                <a:lnTo>
                  <a:pt x="19732" y="143637"/>
                </a:lnTo>
                <a:lnTo>
                  <a:pt x="19384" y="144454"/>
                </a:lnTo>
                <a:close/>
              </a:path>
              <a:path w="387350" h="384810">
                <a:moveTo>
                  <a:pt x="368162" y="145287"/>
                </a:moveTo>
                <a:lnTo>
                  <a:pt x="367817" y="144474"/>
                </a:lnTo>
                <a:lnTo>
                  <a:pt x="367705" y="143649"/>
                </a:lnTo>
                <a:lnTo>
                  <a:pt x="368162" y="145287"/>
                </a:lnTo>
                <a:close/>
              </a:path>
              <a:path w="387350" h="384810">
                <a:moveTo>
                  <a:pt x="380742" y="145287"/>
                </a:moveTo>
                <a:lnTo>
                  <a:pt x="368162" y="145287"/>
                </a:lnTo>
                <a:lnTo>
                  <a:pt x="367705" y="143649"/>
                </a:lnTo>
                <a:lnTo>
                  <a:pt x="380520" y="143649"/>
                </a:lnTo>
                <a:lnTo>
                  <a:pt x="380742" y="145287"/>
                </a:lnTo>
                <a:close/>
              </a:path>
              <a:path w="387350" h="384810">
                <a:moveTo>
                  <a:pt x="19272" y="145262"/>
                </a:moveTo>
                <a:lnTo>
                  <a:pt x="19039" y="145262"/>
                </a:lnTo>
                <a:lnTo>
                  <a:pt x="19384" y="144454"/>
                </a:lnTo>
                <a:lnTo>
                  <a:pt x="19272" y="145262"/>
                </a:lnTo>
                <a:close/>
              </a:path>
              <a:path w="387350" h="384810">
                <a:moveTo>
                  <a:pt x="374270" y="192138"/>
                </a:moveTo>
                <a:lnTo>
                  <a:pt x="367817" y="144474"/>
                </a:lnTo>
                <a:lnTo>
                  <a:pt x="368162" y="145287"/>
                </a:lnTo>
                <a:lnTo>
                  <a:pt x="380742" y="145287"/>
                </a:lnTo>
                <a:lnTo>
                  <a:pt x="386970" y="191287"/>
                </a:lnTo>
                <a:lnTo>
                  <a:pt x="374385" y="191287"/>
                </a:lnTo>
                <a:lnTo>
                  <a:pt x="374270" y="192138"/>
                </a:lnTo>
                <a:close/>
              </a:path>
              <a:path w="387350" h="384810">
                <a:moveTo>
                  <a:pt x="386970" y="192989"/>
                </a:moveTo>
                <a:lnTo>
                  <a:pt x="374385" y="192989"/>
                </a:lnTo>
                <a:lnTo>
                  <a:pt x="374385" y="191287"/>
                </a:lnTo>
                <a:lnTo>
                  <a:pt x="386970" y="191287"/>
                </a:lnTo>
                <a:lnTo>
                  <a:pt x="386970" y="192989"/>
                </a:lnTo>
                <a:close/>
              </a:path>
              <a:path w="387350" h="384810">
                <a:moveTo>
                  <a:pt x="12808" y="192215"/>
                </a:moveTo>
                <a:lnTo>
                  <a:pt x="12689" y="191350"/>
                </a:lnTo>
                <a:lnTo>
                  <a:pt x="12927" y="191350"/>
                </a:lnTo>
                <a:lnTo>
                  <a:pt x="12808" y="192215"/>
                </a:lnTo>
                <a:close/>
              </a:path>
              <a:path w="387350" h="384810">
                <a:moveTo>
                  <a:pt x="367810" y="239833"/>
                </a:moveTo>
                <a:lnTo>
                  <a:pt x="374270" y="192138"/>
                </a:lnTo>
                <a:lnTo>
                  <a:pt x="374385" y="192989"/>
                </a:lnTo>
                <a:lnTo>
                  <a:pt x="386970" y="192989"/>
                </a:lnTo>
                <a:lnTo>
                  <a:pt x="380731" y="239064"/>
                </a:lnTo>
                <a:lnTo>
                  <a:pt x="368137" y="239064"/>
                </a:lnTo>
                <a:lnTo>
                  <a:pt x="367810" y="239833"/>
                </a:lnTo>
                <a:close/>
              </a:path>
              <a:path w="387350" h="384810">
                <a:moveTo>
                  <a:pt x="12926" y="193078"/>
                </a:moveTo>
                <a:lnTo>
                  <a:pt x="12689" y="193078"/>
                </a:lnTo>
                <a:lnTo>
                  <a:pt x="12808" y="192215"/>
                </a:lnTo>
                <a:lnTo>
                  <a:pt x="12926" y="193078"/>
                </a:lnTo>
                <a:close/>
              </a:path>
              <a:path w="387350" h="384810">
                <a:moveTo>
                  <a:pt x="19458" y="240652"/>
                </a:moveTo>
                <a:lnTo>
                  <a:pt x="19014" y="239026"/>
                </a:lnTo>
                <a:lnTo>
                  <a:pt x="19340" y="239792"/>
                </a:lnTo>
                <a:lnTo>
                  <a:pt x="19458" y="240652"/>
                </a:lnTo>
                <a:close/>
              </a:path>
              <a:path w="387350" h="384810">
                <a:moveTo>
                  <a:pt x="19340" y="239792"/>
                </a:moveTo>
                <a:lnTo>
                  <a:pt x="19014" y="239026"/>
                </a:lnTo>
                <a:lnTo>
                  <a:pt x="19235" y="239026"/>
                </a:lnTo>
                <a:lnTo>
                  <a:pt x="19340" y="239792"/>
                </a:lnTo>
                <a:close/>
              </a:path>
              <a:path w="387350" h="384810">
                <a:moveTo>
                  <a:pt x="367692" y="240703"/>
                </a:moveTo>
                <a:lnTo>
                  <a:pt x="367828" y="239792"/>
                </a:lnTo>
                <a:lnTo>
                  <a:pt x="368137" y="239064"/>
                </a:lnTo>
                <a:lnTo>
                  <a:pt x="367692" y="240703"/>
                </a:lnTo>
                <a:close/>
              </a:path>
              <a:path w="387350" h="384810">
                <a:moveTo>
                  <a:pt x="380509" y="240703"/>
                </a:moveTo>
                <a:lnTo>
                  <a:pt x="367692" y="240703"/>
                </a:lnTo>
                <a:lnTo>
                  <a:pt x="368137" y="239064"/>
                </a:lnTo>
                <a:lnTo>
                  <a:pt x="380731" y="239064"/>
                </a:lnTo>
                <a:lnTo>
                  <a:pt x="380509" y="240703"/>
                </a:lnTo>
                <a:close/>
              </a:path>
              <a:path w="387350" h="384810">
                <a:moveTo>
                  <a:pt x="19707" y="240652"/>
                </a:moveTo>
                <a:lnTo>
                  <a:pt x="19458" y="240652"/>
                </a:lnTo>
                <a:lnTo>
                  <a:pt x="19340" y="239792"/>
                </a:lnTo>
                <a:lnTo>
                  <a:pt x="19707" y="240652"/>
                </a:lnTo>
                <a:close/>
              </a:path>
              <a:path w="387350" h="384810">
                <a:moveTo>
                  <a:pt x="363091" y="283425"/>
                </a:moveTo>
                <a:lnTo>
                  <a:pt x="349290" y="283425"/>
                </a:lnTo>
                <a:lnTo>
                  <a:pt x="350115" y="282003"/>
                </a:lnTo>
                <a:lnTo>
                  <a:pt x="349894" y="282003"/>
                </a:lnTo>
                <a:lnTo>
                  <a:pt x="367810" y="239833"/>
                </a:lnTo>
                <a:lnTo>
                  <a:pt x="367692" y="240703"/>
                </a:lnTo>
                <a:lnTo>
                  <a:pt x="380509" y="240703"/>
                </a:lnTo>
                <a:lnTo>
                  <a:pt x="380164" y="243255"/>
                </a:lnTo>
                <a:lnTo>
                  <a:pt x="363695" y="282003"/>
                </a:lnTo>
                <a:lnTo>
                  <a:pt x="350115" y="282003"/>
                </a:lnTo>
                <a:lnTo>
                  <a:pt x="349628" y="282629"/>
                </a:lnTo>
                <a:lnTo>
                  <a:pt x="363429" y="282629"/>
                </a:lnTo>
                <a:lnTo>
                  <a:pt x="363091" y="283425"/>
                </a:lnTo>
                <a:close/>
              </a:path>
              <a:path w="387350" h="384810">
                <a:moveTo>
                  <a:pt x="37937" y="283400"/>
                </a:moveTo>
                <a:lnTo>
                  <a:pt x="37098" y="281990"/>
                </a:lnTo>
                <a:lnTo>
                  <a:pt x="37622" y="282662"/>
                </a:lnTo>
                <a:lnTo>
                  <a:pt x="37937" y="283400"/>
                </a:lnTo>
                <a:close/>
              </a:path>
              <a:path w="387350" h="384810">
                <a:moveTo>
                  <a:pt x="37622" y="282662"/>
                </a:moveTo>
                <a:lnTo>
                  <a:pt x="37098" y="281990"/>
                </a:lnTo>
                <a:lnTo>
                  <a:pt x="37341" y="282003"/>
                </a:lnTo>
                <a:lnTo>
                  <a:pt x="37622" y="282662"/>
                </a:lnTo>
                <a:close/>
              </a:path>
              <a:path w="387350" h="384810">
                <a:moveTo>
                  <a:pt x="349290" y="283425"/>
                </a:moveTo>
                <a:lnTo>
                  <a:pt x="349628" y="282629"/>
                </a:lnTo>
                <a:lnTo>
                  <a:pt x="350115" y="282003"/>
                </a:lnTo>
                <a:lnTo>
                  <a:pt x="349290" y="283425"/>
                </a:lnTo>
                <a:close/>
              </a:path>
              <a:path w="387350" h="384810">
                <a:moveTo>
                  <a:pt x="321356" y="318954"/>
                </a:moveTo>
                <a:lnTo>
                  <a:pt x="349628" y="282629"/>
                </a:lnTo>
                <a:lnTo>
                  <a:pt x="349290" y="283425"/>
                </a:lnTo>
                <a:lnTo>
                  <a:pt x="363091" y="283425"/>
                </a:lnTo>
                <a:lnTo>
                  <a:pt x="360656" y="289153"/>
                </a:lnTo>
                <a:lnTo>
                  <a:pt x="337847" y="318452"/>
                </a:lnTo>
                <a:lnTo>
                  <a:pt x="322010" y="318452"/>
                </a:lnTo>
                <a:lnTo>
                  <a:pt x="321356" y="318954"/>
                </a:lnTo>
                <a:close/>
              </a:path>
              <a:path w="387350" h="384810">
                <a:moveTo>
                  <a:pt x="38197" y="283400"/>
                </a:moveTo>
                <a:lnTo>
                  <a:pt x="37937" y="283400"/>
                </a:lnTo>
                <a:lnTo>
                  <a:pt x="37622" y="282662"/>
                </a:lnTo>
                <a:lnTo>
                  <a:pt x="38197" y="283400"/>
                </a:lnTo>
                <a:close/>
              </a:path>
              <a:path w="387350" h="384810">
                <a:moveTo>
                  <a:pt x="66397" y="319582"/>
                </a:moveTo>
                <a:lnTo>
                  <a:pt x="65254" y="318452"/>
                </a:lnTo>
                <a:lnTo>
                  <a:pt x="65908" y="318954"/>
                </a:lnTo>
                <a:lnTo>
                  <a:pt x="66397" y="319582"/>
                </a:lnTo>
                <a:close/>
              </a:path>
              <a:path w="387350" h="384810">
                <a:moveTo>
                  <a:pt x="65906" y="318951"/>
                </a:moveTo>
                <a:lnTo>
                  <a:pt x="65254" y="318452"/>
                </a:lnTo>
                <a:lnTo>
                  <a:pt x="65516" y="318452"/>
                </a:lnTo>
                <a:lnTo>
                  <a:pt x="65906" y="318951"/>
                </a:lnTo>
                <a:close/>
              </a:path>
              <a:path w="387350" h="384810">
                <a:moveTo>
                  <a:pt x="320867" y="319582"/>
                </a:moveTo>
                <a:lnTo>
                  <a:pt x="321360" y="318951"/>
                </a:lnTo>
                <a:lnTo>
                  <a:pt x="322010" y="318452"/>
                </a:lnTo>
                <a:lnTo>
                  <a:pt x="320867" y="319582"/>
                </a:lnTo>
                <a:close/>
              </a:path>
              <a:path w="387350" h="384810">
                <a:moveTo>
                  <a:pt x="336967" y="319582"/>
                </a:moveTo>
                <a:lnTo>
                  <a:pt x="320867" y="319582"/>
                </a:lnTo>
                <a:lnTo>
                  <a:pt x="322010" y="318452"/>
                </a:lnTo>
                <a:lnTo>
                  <a:pt x="337847" y="318452"/>
                </a:lnTo>
                <a:lnTo>
                  <a:pt x="336967" y="319582"/>
                </a:lnTo>
                <a:close/>
              </a:path>
              <a:path w="387350" h="384810">
                <a:moveTo>
                  <a:pt x="66728" y="319582"/>
                </a:moveTo>
                <a:lnTo>
                  <a:pt x="66397" y="319582"/>
                </a:lnTo>
                <a:lnTo>
                  <a:pt x="65906" y="318951"/>
                </a:lnTo>
                <a:lnTo>
                  <a:pt x="66728" y="319582"/>
                </a:lnTo>
                <a:close/>
              </a:path>
              <a:path w="387350" h="384810">
                <a:moveTo>
                  <a:pt x="284817" y="347006"/>
                </a:moveTo>
                <a:lnTo>
                  <a:pt x="321356" y="318954"/>
                </a:lnTo>
                <a:lnTo>
                  <a:pt x="320867" y="319582"/>
                </a:lnTo>
                <a:lnTo>
                  <a:pt x="336967" y="319582"/>
                </a:lnTo>
                <a:lnTo>
                  <a:pt x="330392" y="328028"/>
                </a:lnTo>
                <a:lnTo>
                  <a:pt x="306090" y="346684"/>
                </a:lnTo>
                <a:lnTo>
                  <a:pt x="285587" y="346684"/>
                </a:lnTo>
                <a:lnTo>
                  <a:pt x="284817" y="347006"/>
                </a:lnTo>
                <a:close/>
              </a:path>
              <a:path w="387350" h="384810">
                <a:moveTo>
                  <a:pt x="103113" y="347484"/>
                </a:moveTo>
                <a:lnTo>
                  <a:pt x="101703" y="346659"/>
                </a:lnTo>
                <a:lnTo>
                  <a:pt x="102438" y="346967"/>
                </a:lnTo>
                <a:lnTo>
                  <a:pt x="103113" y="347484"/>
                </a:lnTo>
                <a:close/>
              </a:path>
              <a:path w="387350" h="384810">
                <a:moveTo>
                  <a:pt x="102438" y="346967"/>
                </a:moveTo>
                <a:lnTo>
                  <a:pt x="101703" y="346659"/>
                </a:lnTo>
                <a:lnTo>
                  <a:pt x="102037" y="346659"/>
                </a:lnTo>
                <a:lnTo>
                  <a:pt x="102438" y="346967"/>
                </a:lnTo>
                <a:close/>
              </a:path>
              <a:path w="387350" h="384810">
                <a:moveTo>
                  <a:pt x="284178" y="347497"/>
                </a:moveTo>
                <a:lnTo>
                  <a:pt x="284817" y="347006"/>
                </a:lnTo>
                <a:lnTo>
                  <a:pt x="285587" y="346684"/>
                </a:lnTo>
                <a:lnTo>
                  <a:pt x="284178" y="347497"/>
                </a:lnTo>
                <a:close/>
              </a:path>
              <a:path w="387350" h="384810">
                <a:moveTo>
                  <a:pt x="305031" y="347497"/>
                </a:moveTo>
                <a:lnTo>
                  <a:pt x="284178" y="347497"/>
                </a:lnTo>
                <a:lnTo>
                  <a:pt x="285587" y="346684"/>
                </a:lnTo>
                <a:lnTo>
                  <a:pt x="306090" y="346684"/>
                </a:lnTo>
                <a:lnTo>
                  <a:pt x="305031" y="347497"/>
                </a:lnTo>
                <a:close/>
              </a:path>
              <a:path w="387350" h="384810">
                <a:moveTo>
                  <a:pt x="103673" y="347484"/>
                </a:moveTo>
                <a:lnTo>
                  <a:pt x="103113" y="347484"/>
                </a:lnTo>
                <a:lnTo>
                  <a:pt x="102438" y="346967"/>
                </a:lnTo>
                <a:lnTo>
                  <a:pt x="103673" y="347484"/>
                </a:lnTo>
                <a:close/>
              </a:path>
              <a:path w="387350" h="384810">
                <a:moveTo>
                  <a:pt x="241724" y="365055"/>
                </a:moveTo>
                <a:lnTo>
                  <a:pt x="284817" y="347006"/>
                </a:lnTo>
                <a:lnTo>
                  <a:pt x="284178" y="347497"/>
                </a:lnTo>
                <a:lnTo>
                  <a:pt x="305031" y="347497"/>
                </a:lnTo>
                <a:lnTo>
                  <a:pt x="291251" y="358076"/>
                </a:lnTo>
                <a:lnTo>
                  <a:pt x="274850" y="364947"/>
                </a:lnTo>
                <a:lnTo>
                  <a:pt x="242534" y="364947"/>
                </a:lnTo>
                <a:lnTo>
                  <a:pt x="241724" y="365055"/>
                </a:lnTo>
                <a:close/>
              </a:path>
              <a:path w="387350" h="384810">
                <a:moveTo>
                  <a:pt x="146395" y="365391"/>
                </a:moveTo>
                <a:lnTo>
                  <a:pt x="144782" y="364947"/>
                </a:lnTo>
                <a:lnTo>
                  <a:pt x="145593" y="365055"/>
                </a:lnTo>
                <a:lnTo>
                  <a:pt x="146395" y="365391"/>
                </a:lnTo>
                <a:close/>
              </a:path>
              <a:path w="387350" h="384810">
                <a:moveTo>
                  <a:pt x="145593" y="365055"/>
                </a:moveTo>
                <a:lnTo>
                  <a:pt x="144782" y="364947"/>
                </a:lnTo>
                <a:lnTo>
                  <a:pt x="145334" y="364947"/>
                </a:lnTo>
                <a:lnTo>
                  <a:pt x="145593" y="365055"/>
                </a:lnTo>
                <a:close/>
              </a:path>
              <a:path w="387350" h="384810">
                <a:moveTo>
                  <a:pt x="240921" y="365391"/>
                </a:moveTo>
                <a:lnTo>
                  <a:pt x="241724" y="365055"/>
                </a:lnTo>
                <a:lnTo>
                  <a:pt x="242534" y="364947"/>
                </a:lnTo>
                <a:lnTo>
                  <a:pt x="240921" y="365391"/>
                </a:lnTo>
                <a:close/>
              </a:path>
              <a:path w="387350" h="384810">
                <a:moveTo>
                  <a:pt x="273788" y="365391"/>
                </a:moveTo>
                <a:lnTo>
                  <a:pt x="240921" y="365391"/>
                </a:lnTo>
                <a:lnTo>
                  <a:pt x="242534" y="364947"/>
                </a:lnTo>
                <a:lnTo>
                  <a:pt x="274850" y="364947"/>
                </a:lnTo>
                <a:lnTo>
                  <a:pt x="273788" y="365391"/>
                </a:lnTo>
                <a:close/>
              </a:path>
              <a:path w="387350" h="384810">
                <a:moveTo>
                  <a:pt x="258994" y="371589"/>
                </a:moveTo>
                <a:lnTo>
                  <a:pt x="194490" y="371589"/>
                </a:lnTo>
                <a:lnTo>
                  <a:pt x="193651" y="371477"/>
                </a:lnTo>
                <a:lnTo>
                  <a:pt x="241724" y="365055"/>
                </a:lnTo>
                <a:lnTo>
                  <a:pt x="240921" y="365391"/>
                </a:lnTo>
                <a:lnTo>
                  <a:pt x="273788" y="365391"/>
                </a:lnTo>
                <a:lnTo>
                  <a:pt x="258994" y="371589"/>
                </a:lnTo>
                <a:close/>
              </a:path>
              <a:path w="387350" h="384810">
                <a:moveTo>
                  <a:pt x="148108" y="365391"/>
                </a:moveTo>
                <a:lnTo>
                  <a:pt x="146395" y="365391"/>
                </a:lnTo>
                <a:lnTo>
                  <a:pt x="145593" y="365055"/>
                </a:lnTo>
                <a:lnTo>
                  <a:pt x="148108" y="365391"/>
                </a:lnTo>
                <a:close/>
              </a:path>
              <a:path w="387350" h="384810">
                <a:moveTo>
                  <a:pt x="194490" y="371589"/>
                </a:moveTo>
                <a:lnTo>
                  <a:pt x="192813" y="371589"/>
                </a:lnTo>
                <a:lnTo>
                  <a:pt x="193651" y="371477"/>
                </a:lnTo>
                <a:lnTo>
                  <a:pt x="194490" y="37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9413329" y="3752951"/>
            <a:ext cx="12700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073862"/>
                </a:solidFill>
                <a:latin typeface="微软雅黑"/>
                <a:cs typeface="微软雅黑"/>
              </a:rPr>
              <a:t>3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421814" y="3288448"/>
            <a:ext cx="788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73862"/>
                </a:solidFill>
                <a:latin typeface="微软雅黑"/>
                <a:cs typeface="微软雅黑"/>
              </a:rPr>
              <a:t>支持</a:t>
            </a:r>
            <a:r>
              <a:rPr dirty="0" sz="2000" spc="5" b="1">
                <a:solidFill>
                  <a:srgbClr val="073862"/>
                </a:solidFill>
                <a:latin typeface="微软雅黑"/>
                <a:cs typeface="微软雅黑"/>
              </a:rPr>
              <a:t>类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02499" y="4289539"/>
            <a:ext cx="1745614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2715" indent="-120014">
              <a:lnSpc>
                <a:spcPct val="100000"/>
              </a:lnSpc>
              <a:spcBef>
                <a:spcPts val="100"/>
              </a:spcBef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质量保证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配置管理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43CAFF"/>
                </a:solidFill>
                <a:latin typeface="微软雅黑"/>
                <a:cs typeface="微软雅黑"/>
              </a:rPr>
              <a:t>变更管理</a:t>
            </a:r>
            <a:endParaRPr sz="1800">
              <a:latin typeface="微软雅黑"/>
              <a:cs typeface="微软雅黑"/>
            </a:endParaRPr>
          </a:p>
          <a:p>
            <a:pPr marL="132080" marR="5080" indent="-120014">
              <a:lnSpc>
                <a:spcPct val="100000"/>
              </a:lnSpc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决策分析与解决 过程</a:t>
            </a:r>
            <a:endParaRPr sz="1800">
              <a:latin typeface="微软雅黑"/>
              <a:cs typeface="微软雅黑"/>
            </a:endParaRPr>
          </a:p>
          <a:p>
            <a:pPr marL="132715" indent="-120014">
              <a:lnSpc>
                <a:spcPct val="100000"/>
              </a:lnSpc>
              <a:buChar char="•"/>
              <a:tabLst>
                <a:tab pos="132715" algn="l"/>
              </a:tabLst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量化管理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29309" y="480606"/>
            <a:ext cx="692785" cy="3460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837182" y="627926"/>
            <a:ext cx="345186" cy="3055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253894" y="582206"/>
            <a:ext cx="44450" cy="20065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544089" y="480606"/>
            <a:ext cx="2127885" cy="34734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86579" y="513626"/>
            <a:ext cx="335280" cy="28638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035829" y="476796"/>
            <a:ext cx="1057910" cy="34988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78536" y="1767840"/>
            <a:ext cx="1645920" cy="19202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25296" y="1668779"/>
            <a:ext cx="1229868" cy="1508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22145" y="2089785"/>
            <a:ext cx="918844" cy="0"/>
          </a:xfrm>
          <a:custGeom>
            <a:avLst/>
            <a:gdLst/>
            <a:ahLst/>
            <a:cxnLst/>
            <a:rect l="l" t="t" r="r" b="b"/>
            <a:pathLst>
              <a:path w="918844" h="0">
                <a:moveTo>
                  <a:pt x="0" y="0"/>
                </a:moveTo>
                <a:lnTo>
                  <a:pt x="918451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346504" y="1622856"/>
            <a:ext cx="918844" cy="0"/>
          </a:xfrm>
          <a:custGeom>
            <a:avLst/>
            <a:gdLst/>
            <a:ahLst/>
            <a:cxnLst/>
            <a:rect l="l" t="t" r="r" b="b"/>
            <a:pathLst>
              <a:path w="918844" h="0">
                <a:moveTo>
                  <a:pt x="0" y="0"/>
                </a:moveTo>
                <a:lnTo>
                  <a:pt x="918463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2696603" y="1355750"/>
            <a:ext cx="1073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065653" y="1355750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696603" y="1904390"/>
            <a:ext cx="4552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1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当前按照体系过程要求已经上线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608193" y="1904390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988068" y="1414170"/>
            <a:ext cx="2428240" cy="30035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466473" y="1635785"/>
            <a:ext cx="45720" cy="7873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742063" y="1419250"/>
            <a:ext cx="283210" cy="2851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050673" y="1417980"/>
            <a:ext cx="579755" cy="29463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643763" y="1416710"/>
            <a:ext cx="600075" cy="2952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266699" y="1419250"/>
            <a:ext cx="271779" cy="2882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560703" y="1417345"/>
            <a:ext cx="1517650" cy="29781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281303" y="1985670"/>
            <a:ext cx="81914" cy="23558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445768" y="1986940"/>
            <a:ext cx="145415" cy="23431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610233" y="1974875"/>
            <a:ext cx="296545" cy="28638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20113" y="1962810"/>
            <a:ext cx="903604" cy="29971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871343" y="2184425"/>
            <a:ext cx="45720" cy="7873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134588" y="1971065"/>
            <a:ext cx="283070" cy="29019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441574" y="1965985"/>
            <a:ext cx="897254" cy="29527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381374" y="1985670"/>
            <a:ext cx="81914" cy="23558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549013" y="1986940"/>
            <a:ext cx="135254" cy="23812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710303" y="1968525"/>
            <a:ext cx="906779" cy="29273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3" name="object 9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4" name="object 9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5" name="object 9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6" name="object 9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7" name="object 9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8" name="object 9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4986" y="6425450"/>
            <a:ext cx="125512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2983991"/>
            <a:ext cx="12192000" cy="3874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50791" y="1062228"/>
            <a:ext cx="4546091" cy="51937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7368" y="1101851"/>
            <a:ext cx="4710683" cy="51145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1968" y="1076452"/>
            <a:ext cx="4761865" cy="5165725"/>
          </a:xfrm>
          <a:custGeom>
            <a:avLst/>
            <a:gdLst/>
            <a:ahLst/>
            <a:cxnLst/>
            <a:rect l="l" t="t" r="r" b="b"/>
            <a:pathLst>
              <a:path w="4761865" h="5165725">
                <a:moveTo>
                  <a:pt x="4761484" y="5165344"/>
                </a:moveTo>
                <a:lnTo>
                  <a:pt x="0" y="5165344"/>
                </a:lnTo>
                <a:lnTo>
                  <a:pt x="0" y="0"/>
                </a:lnTo>
                <a:lnTo>
                  <a:pt x="4761484" y="0"/>
                </a:lnTo>
                <a:lnTo>
                  <a:pt x="4761484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5139944"/>
                </a:lnTo>
                <a:lnTo>
                  <a:pt x="12699" y="5139944"/>
                </a:lnTo>
                <a:lnTo>
                  <a:pt x="25400" y="5152644"/>
                </a:lnTo>
                <a:lnTo>
                  <a:pt x="4761484" y="5152644"/>
                </a:lnTo>
                <a:lnTo>
                  <a:pt x="4761484" y="5165344"/>
                </a:lnTo>
                <a:close/>
              </a:path>
              <a:path w="4761865" h="516572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4761865" h="5165725">
                <a:moveTo>
                  <a:pt x="4736084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4736084" y="12700"/>
                </a:lnTo>
                <a:lnTo>
                  <a:pt x="4736084" y="25400"/>
                </a:lnTo>
                <a:close/>
              </a:path>
              <a:path w="4761865" h="5165725">
                <a:moveTo>
                  <a:pt x="4736084" y="5152644"/>
                </a:moveTo>
                <a:lnTo>
                  <a:pt x="4736084" y="12700"/>
                </a:lnTo>
                <a:lnTo>
                  <a:pt x="4748784" y="25400"/>
                </a:lnTo>
                <a:lnTo>
                  <a:pt x="4761484" y="25400"/>
                </a:lnTo>
                <a:lnTo>
                  <a:pt x="4761484" y="5139943"/>
                </a:lnTo>
                <a:lnTo>
                  <a:pt x="4748784" y="5139944"/>
                </a:lnTo>
                <a:lnTo>
                  <a:pt x="4736084" y="5152644"/>
                </a:lnTo>
                <a:close/>
              </a:path>
              <a:path w="4761865" h="5165725">
                <a:moveTo>
                  <a:pt x="4761484" y="25400"/>
                </a:moveTo>
                <a:lnTo>
                  <a:pt x="4748784" y="25400"/>
                </a:lnTo>
                <a:lnTo>
                  <a:pt x="4736084" y="12700"/>
                </a:lnTo>
                <a:lnTo>
                  <a:pt x="4761484" y="12700"/>
                </a:lnTo>
                <a:lnTo>
                  <a:pt x="4761484" y="25400"/>
                </a:lnTo>
                <a:close/>
              </a:path>
              <a:path w="4761865" h="5165725">
                <a:moveTo>
                  <a:pt x="25400" y="5152644"/>
                </a:moveTo>
                <a:lnTo>
                  <a:pt x="12699" y="5139944"/>
                </a:lnTo>
                <a:lnTo>
                  <a:pt x="25400" y="5139944"/>
                </a:lnTo>
                <a:lnTo>
                  <a:pt x="25400" y="5152644"/>
                </a:lnTo>
                <a:close/>
              </a:path>
              <a:path w="4761865" h="5165725">
                <a:moveTo>
                  <a:pt x="4736084" y="5152644"/>
                </a:moveTo>
                <a:lnTo>
                  <a:pt x="25400" y="5152644"/>
                </a:lnTo>
                <a:lnTo>
                  <a:pt x="25400" y="5139944"/>
                </a:lnTo>
                <a:lnTo>
                  <a:pt x="4736084" y="5139944"/>
                </a:lnTo>
                <a:lnTo>
                  <a:pt x="4736084" y="5152644"/>
                </a:lnTo>
                <a:close/>
              </a:path>
              <a:path w="4761865" h="5165725">
                <a:moveTo>
                  <a:pt x="4761484" y="5152644"/>
                </a:moveTo>
                <a:lnTo>
                  <a:pt x="4736084" y="5152644"/>
                </a:lnTo>
                <a:lnTo>
                  <a:pt x="4748784" y="5139944"/>
                </a:lnTo>
                <a:lnTo>
                  <a:pt x="4761484" y="5139943"/>
                </a:lnTo>
                <a:lnTo>
                  <a:pt x="4761484" y="515264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57527" y="1095755"/>
            <a:ext cx="4901183" cy="54422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32127" y="1070355"/>
            <a:ext cx="4952365" cy="5493385"/>
          </a:xfrm>
          <a:custGeom>
            <a:avLst/>
            <a:gdLst/>
            <a:ahLst/>
            <a:cxnLst/>
            <a:rect l="l" t="t" r="r" b="b"/>
            <a:pathLst>
              <a:path w="4952365" h="5493384">
                <a:moveTo>
                  <a:pt x="4951984" y="5493004"/>
                </a:moveTo>
                <a:lnTo>
                  <a:pt x="0" y="5493004"/>
                </a:lnTo>
                <a:lnTo>
                  <a:pt x="0" y="0"/>
                </a:lnTo>
                <a:lnTo>
                  <a:pt x="4951984" y="0"/>
                </a:lnTo>
                <a:lnTo>
                  <a:pt x="4951984" y="12700"/>
                </a:lnTo>
                <a:lnTo>
                  <a:pt x="25400" y="12700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5467604"/>
                </a:lnTo>
                <a:lnTo>
                  <a:pt x="12700" y="5467604"/>
                </a:lnTo>
                <a:lnTo>
                  <a:pt x="25400" y="5480304"/>
                </a:lnTo>
                <a:lnTo>
                  <a:pt x="4951984" y="5480304"/>
                </a:lnTo>
                <a:lnTo>
                  <a:pt x="4951984" y="5493004"/>
                </a:lnTo>
                <a:close/>
              </a:path>
              <a:path w="4952365" h="5493384">
                <a:moveTo>
                  <a:pt x="25400" y="25399"/>
                </a:moveTo>
                <a:lnTo>
                  <a:pt x="12700" y="25399"/>
                </a:lnTo>
                <a:lnTo>
                  <a:pt x="25400" y="12700"/>
                </a:lnTo>
                <a:lnTo>
                  <a:pt x="25400" y="25399"/>
                </a:lnTo>
                <a:close/>
              </a:path>
              <a:path w="4952365" h="5493384">
                <a:moveTo>
                  <a:pt x="4926584" y="25399"/>
                </a:moveTo>
                <a:lnTo>
                  <a:pt x="25400" y="25399"/>
                </a:lnTo>
                <a:lnTo>
                  <a:pt x="25400" y="12700"/>
                </a:lnTo>
                <a:lnTo>
                  <a:pt x="4926584" y="12700"/>
                </a:lnTo>
                <a:lnTo>
                  <a:pt x="4926584" y="25399"/>
                </a:lnTo>
                <a:close/>
              </a:path>
              <a:path w="4952365" h="5493384">
                <a:moveTo>
                  <a:pt x="4926584" y="5480304"/>
                </a:moveTo>
                <a:lnTo>
                  <a:pt x="4926584" y="12700"/>
                </a:lnTo>
                <a:lnTo>
                  <a:pt x="4939283" y="25399"/>
                </a:lnTo>
                <a:lnTo>
                  <a:pt x="4951984" y="25399"/>
                </a:lnTo>
                <a:lnTo>
                  <a:pt x="4951984" y="5467604"/>
                </a:lnTo>
                <a:lnTo>
                  <a:pt x="4939284" y="5467604"/>
                </a:lnTo>
                <a:lnTo>
                  <a:pt x="4926584" y="5480304"/>
                </a:lnTo>
                <a:close/>
              </a:path>
              <a:path w="4952365" h="5493384">
                <a:moveTo>
                  <a:pt x="4951984" y="25399"/>
                </a:moveTo>
                <a:lnTo>
                  <a:pt x="4939283" y="25399"/>
                </a:lnTo>
                <a:lnTo>
                  <a:pt x="4926584" y="12700"/>
                </a:lnTo>
                <a:lnTo>
                  <a:pt x="4951984" y="12700"/>
                </a:lnTo>
                <a:lnTo>
                  <a:pt x="4951984" y="25399"/>
                </a:lnTo>
                <a:close/>
              </a:path>
              <a:path w="4952365" h="5493384">
                <a:moveTo>
                  <a:pt x="25400" y="5480304"/>
                </a:moveTo>
                <a:lnTo>
                  <a:pt x="12700" y="5467604"/>
                </a:lnTo>
                <a:lnTo>
                  <a:pt x="25400" y="5467604"/>
                </a:lnTo>
                <a:lnTo>
                  <a:pt x="25400" y="5480304"/>
                </a:lnTo>
                <a:close/>
              </a:path>
              <a:path w="4952365" h="5493384">
                <a:moveTo>
                  <a:pt x="4926584" y="5480304"/>
                </a:moveTo>
                <a:lnTo>
                  <a:pt x="25400" y="5480304"/>
                </a:lnTo>
                <a:lnTo>
                  <a:pt x="25400" y="5467604"/>
                </a:lnTo>
                <a:lnTo>
                  <a:pt x="4926584" y="5467604"/>
                </a:lnTo>
                <a:lnTo>
                  <a:pt x="4926584" y="5480304"/>
                </a:lnTo>
                <a:close/>
              </a:path>
              <a:path w="4952365" h="5493384">
                <a:moveTo>
                  <a:pt x="4951984" y="5480304"/>
                </a:moveTo>
                <a:lnTo>
                  <a:pt x="4926584" y="5480304"/>
                </a:lnTo>
                <a:lnTo>
                  <a:pt x="4939284" y="5467604"/>
                </a:lnTo>
                <a:lnTo>
                  <a:pt x="4951984" y="5467604"/>
                </a:lnTo>
                <a:lnTo>
                  <a:pt x="4951984" y="548030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90259" y="1133855"/>
            <a:ext cx="5777483" cy="50520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77559" y="1121155"/>
            <a:ext cx="5803265" cy="5077460"/>
          </a:xfrm>
          <a:custGeom>
            <a:avLst/>
            <a:gdLst/>
            <a:ahLst/>
            <a:cxnLst/>
            <a:rect l="l" t="t" r="r" b="b"/>
            <a:pathLst>
              <a:path w="5803265" h="5077460">
                <a:moveTo>
                  <a:pt x="5802884" y="5077459"/>
                </a:moveTo>
                <a:lnTo>
                  <a:pt x="0" y="5077460"/>
                </a:lnTo>
                <a:lnTo>
                  <a:pt x="0" y="0"/>
                </a:lnTo>
                <a:lnTo>
                  <a:pt x="5802884" y="0"/>
                </a:lnTo>
                <a:lnTo>
                  <a:pt x="580288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5064759"/>
                </a:lnTo>
                <a:lnTo>
                  <a:pt x="6350" y="5064760"/>
                </a:lnTo>
                <a:lnTo>
                  <a:pt x="12700" y="5071110"/>
                </a:lnTo>
                <a:lnTo>
                  <a:pt x="5802884" y="5071109"/>
                </a:lnTo>
                <a:lnTo>
                  <a:pt x="5802884" y="5077459"/>
                </a:lnTo>
                <a:close/>
              </a:path>
              <a:path w="5803265" h="507746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5803265" h="5077460">
                <a:moveTo>
                  <a:pt x="579018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5790184" y="6350"/>
                </a:lnTo>
                <a:lnTo>
                  <a:pt x="5790184" y="12700"/>
                </a:lnTo>
                <a:close/>
              </a:path>
              <a:path w="5803265" h="5077460">
                <a:moveTo>
                  <a:pt x="5790184" y="5071110"/>
                </a:moveTo>
                <a:lnTo>
                  <a:pt x="5790184" y="6350"/>
                </a:lnTo>
                <a:lnTo>
                  <a:pt x="5796534" y="12700"/>
                </a:lnTo>
                <a:lnTo>
                  <a:pt x="5802884" y="12700"/>
                </a:lnTo>
                <a:lnTo>
                  <a:pt x="5802884" y="5064759"/>
                </a:lnTo>
                <a:lnTo>
                  <a:pt x="5796534" y="5064760"/>
                </a:lnTo>
                <a:lnTo>
                  <a:pt x="5790184" y="5071110"/>
                </a:lnTo>
                <a:close/>
              </a:path>
              <a:path w="5803265" h="5077460">
                <a:moveTo>
                  <a:pt x="5802884" y="12700"/>
                </a:moveTo>
                <a:lnTo>
                  <a:pt x="5796534" y="12700"/>
                </a:lnTo>
                <a:lnTo>
                  <a:pt x="5790184" y="6350"/>
                </a:lnTo>
                <a:lnTo>
                  <a:pt x="5802884" y="6350"/>
                </a:lnTo>
                <a:lnTo>
                  <a:pt x="5802884" y="12700"/>
                </a:lnTo>
                <a:close/>
              </a:path>
              <a:path w="5803265" h="5077460">
                <a:moveTo>
                  <a:pt x="12700" y="5071110"/>
                </a:moveTo>
                <a:lnTo>
                  <a:pt x="6350" y="5064760"/>
                </a:lnTo>
                <a:lnTo>
                  <a:pt x="12700" y="5064760"/>
                </a:lnTo>
                <a:lnTo>
                  <a:pt x="12700" y="5071110"/>
                </a:lnTo>
                <a:close/>
              </a:path>
              <a:path w="5803265" h="5077460">
                <a:moveTo>
                  <a:pt x="5790184" y="5071110"/>
                </a:moveTo>
                <a:lnTo>
                  <a:pt x="12700" y="5071110"/>
                </a:lnTo>
                <a:lnTo>
                  <a:pt x="12700" y="5064760"/>
                </a:lnTo>
                <a:lnTo>
                  <a:pt x="5790184" y="5064760"/>
                </a:lnTo>
                <a:lnTo>
                  <a:pt x="5790184" y="5071110"/>
                </a:lnTo>
                <a:close/>
              </a:path>
              <a:path w="5803265" h="5077460">
                <a:moveTo>
                  <a:pt x="5802884" y="5071109"/>
                </a:moveTo>
                <a:lnTo>
                  <a:pt x="5790184" y="5071110"/>
                </a:lnTo>
                <a:lnTo>
                  <a:pt x="5796534" y="5064760"/>
                </a:lnTo>
                <a:lnTo>
                  <a:pt x="5802884" y="5064759"/>
                </a:lnTo>
                <a:lnTo>
                  <a:pt x="5802884" y="5071109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95771" y="1002791"/>
            <a:ext cx="5490971" cy="56296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74444" y="513626"/>
            <a:ext cx="335280" cy="2863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23694" y="476796"/>
            <a:ext cx="1398270" cy="34988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9641" y="6424180"/>
            <a:ext cx="69216" cy="196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5608" y="6425450"/>
            <a:ext cx="123021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2983991"/>
            <a:ext cx="12192000" cy="3874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2074252"/>
            <a:ext cx="2981325" cy="114300"/>
          </a:xfrm>
          <a:custGeom>
            <a:avLst/>
            <a:gdLst/>
            <a:ahLst/>
            <a:cxnLst/>
            <a:rect l="l" t="t" r="r" b="b"/>
            <a:pathLst>
              <a:path w="2981325" h="114300">
                <a:moveTo>
                  <a:pt x="2923768" y="114300"/>
                </a:moveTo>
                <a:lnTo>
                  <a:pt x="2901524" y="109810"/>
                </a:lnTo>
                <a:lnTo>
                  <a:pt x="2883358" y="97564"/>
                </a:lnTo>
                <a:lnTo>
                  <a:pt x="2871110" y="79399"/>
                </a:lnTo>
                <a:lnTo>
                  <a:pt x="2866618" y="57150"/>
                </a:lnTo>
                <a:lnTo>
                  <a:pt x="2871110" y="34906"/>
                </a:lnTo>
                <a:lnTo>
                  <a:pt x="2883358" y="16740"/>
                </a:lnTo>
                <a:lnTo>
                  <a:pt x="2901524" y="4491"/>
                </a:lnTo>
                <a:lnTo>
                  <a:pt x="2923768" y="0"/>
                </a:lnTo>
                <a:lnTo>
                  <a:pt x="2946012" y="4491"/>
                </a:lnTo>
                <a:lnTo>
                  <a:pt x="2964178" y="16740"/>
                </a:lnTo>
                <a:lnTo>
                  <a:pt x="2976426" y="34906"/>
                </a:lnTo>
                <a:lnTo>
                  <a:pt x="2977071" y="38100"/>
                </a:lnTo>
                <a:lnTo>
                  <a:pt x="2923768" y="38100"/>
                </a:lnTo>
                <a:lnTo>
                  <a:pt x="2923768" y="76200"/>
                </a:lnTo>
                <a:lnTo>
                  <a:pt x="2977072" y="76200"/>
                </a:lnTo>
                <a:lnTo>
                  <a:pt x="2976426" y="79399"/>
                </a:lnTo>
                <a:lnTo>
                  <a:pt x="2964178" y="97564"/>
                </a:lnTo>
                <a:lnTo>
                  <a:pt x="2946012" y="109810"/>
                </a:lnTo>
                <a:lnTo>
                  <a:pt x="2923768" y="114300"/>
                </a:lnTo>
                <a:close/>
              </a:path>
              <a:path w="2981325" h="114300">
                <a:moveTo>
                  <a:pt x="2870464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2870465" y="38100"/>
                </a:lnTo>
                <a:lnTo>
                  <a:pt x="2866618" y="57150"/>
                </a:lnTo>
                <a:lnTo>
                  <a:pt x="2870464" y="76200"/>
                </a:lnTo>
                <a:close/>
              </a:path>
              <a:path w="2981325" h="114300">
                <a:moveTo>
                  <a:pt x="2977072" y="76200"/>
                </a:moveTo>
                <a:lnTo>
                  <a:pt x="2923768" y="76200"/>
                </a:lnTo>
                <a:lnTo>
                  <a:pt x="2923768" y="38100"/>
                </a:lnTo>
                <a:lnTo>
                  <a:pt x="2977071" y="38100"/>
                </a:lnTo>
                <a:lnTo>
                  <a:pt x="2980918" y="57150"/>
                </a:lnTo>
                <a:lnTo>
                  <a:pt x="2977072" y="7620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23400" y="2074252"/>
            <a:ext cx="3816985" cy="114300"/>
          </a:xfrm>
          <a:custGeom>
            <a:avLst/>
            <a:gdLst/>
            <a:ahLst/>
            <a:cxnLst/>
            <a:rect l="l" t="t" r="r" b="b"/>
            <a:pathLst>
              <a:path w="3816984" h="114300">
                <a:moveTo>
                  <a:pt x="3759276" y="114300"/>
                </a:moveTo>
                <a:lnTo>
                  <a:pt x="3737026" y="109810"/>
                </a:lnTo>
                <a:lnTo>
                  <a:pt x="3718861" y="97564"/>
                </a:lnTo>
                <a:lnTo>
                  <a:pt x="3706616" y="79399"/>
                </a:lnTo>
                <a:lnTo>
                  <a:pt x="3702126" y="57150"/>
                </a:lnTo>
                <a:lnTo>
                  <a:pt x="3706616" y="34906"/>
                </a:lnTo>
                <a:lnTo>
                  <a:pt x="3718861" y="16740"/>
                </a:lnTo>
                <a:lnTo>
                  <a:pt x="3737026" y="4491"/>
                </a:lnTo>
                <a:lnTo>
                  <a:pt x="3759276" y="0"/>
                </a:lnTo>
                <a:lnTo>
                  <a:pt x="3781520" y="4491"/>
                </a:lnTo>
                <a:lnTo>
                  <a:pt x="3799686" y="16740"/>
                </a:lnTo>
                <a:lnTo>
                  <a:pt x="3811934" y="34906"/>
                </a:lnTo>
                <a:lnTo>
                  <a:pt x="3812579" y="38100"/>
                </a:lnTo>
                <a:lnTo>
                  <a:pt x="3759276" y="38100"/>
                </a:lnTo>
                <a:lnTo>
                  <a:pt x="3759276" y="76200"/>
                </a:lnTo>
                <a:lnTo>
                  <a:pt x="3812580" y="76200"/>
                </a:lnTo>
                <a:lnTo>
                  <a:pt x="3811934" y="79399"/>
                </a:lnTo>
                <a:lnTo>
                  <a:pt x="3799686" y="97564"/>
                </a:lnTo>
                <a:lnTo>
                  <a:pt x="3781520" y="109810"/>
                </a:lnTo>
                <a:lnTo>
                  <a:pt x="3759276" y="114300"/>
                </a:lnTo>
                <a:close/>
              </a:path>
              <a:path w="3816984" h="114300">
                <a:moveTo>
                  <a:pt x="3705970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3705971" y="38100"/>
                </a:lnTo>
                <a:lnTo>
                  <a:pt x="3702126" y="57150"/>
                </a:lnTo>
                <a:lnTo>
                  <a:pt x="3705970" y="76200"/>
                </a:lnTo>
                <a:close/>
              </a:path>
              <a:path w="3816984" h="114300">
                <a:moveTo>
                  <a:pt x="3812580" y="76200"/>
                </a:moveTo>
                <a:lnTo>
                  <a:pt x="3759276" y="76200"/>
                </a:lnTo>
                <a:lnTo>
                  <a:pt x="3759276" y="38100"/>
                </a:lnTo>
                <a:lnTo>
                  <a:pt x="3812579" y="38100"/>
                </a:lnTo>
                <a:lnTo>
                  <a:pt x="3816426" y="57150"/>
                </a:lnTo>
                <a:lnTo>
                  <a:pt x="3812580" y="7620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72605" y="2074252"/>
            <a:ext cx="3210560" cy="114300"/>
          </a:xfrm>
          <a:custGeom>
            <a:avLst/>
            <a:gdLst/>
            <a:ahLst/>
            <a:cxnLst/>
            <a:rect l="l" t="t" r="r" b="b"/>
            <a:pathLst>
              <a:path w="3210559" h="114300">
                <a:moveTo>
                  <a:pt x="3153041" y="114300"/>
                </a:moveTo>
                <a:lnTo>
                  <a:pt x="3130793" y="109810"/>
                </a:lnTo>
                <a:lnTo>
                  <a:pt x="3112627" y="97564"/>
                </a:lnTo>
                <a:lnTo>
                  <a:pt x="3100381" y="79399"/>
                </a:lnTo>
                <a:lnTo>
                  <a:pt x="3095891" y="57150"/>
                </a:lnTo>
                <a:lnTo>
                  <a:pt x="3100381" y="34906"/>
                </a:lnTo>
                <a:lnTo>
                  <a:pt x="3112627" y="16740"/>
                </a:lnTo>
                <a:lnTo>
                  <a:pt x="3130793" y="4491"/>
                </a:lnTo>
                <a:lnTo>
                  <a:pt x="3153041" y="0"/>
                </a:lnTo>
                <a:lnTo>
                  <a:pt x="3175285" y="4491"/>
                </a:lnTo>
                <a:lnTo>
                  <a:pt x="3193451" y="16740"/>
                </a:lnTo>
                <a:lnTo>
                  <a:pt x="3205700" y="34906"/>
                </a:lnTo>
                <a:lnTo>
                  <a:pt x="3206344" y="38100"/>
                </a:lnTo>
                <a:lnTo>
                  <a:pt x="3153041" y="38100"/>
                </a:lnTo>
                <a:lnTo>
                  <a:pt x="3153041" y="76200"/>
                </a:lnTo>
                <a:lnTo>
                  <a:pt x="3206345" y="76200"/>
                </a:lnTo>
                <a:lnTo>
                  <a:pt x="3205700" y="79399"/>
                </a:lnTo>
                <a:lnTo>
                  <a:pt x="3193451" y="97564"/>
                </a:lnTo>
                <a:lnTo>
                  <a:pt x="3175285" y="109810"/>
                </a:lnTo>
                <a:lnTo>
                  <a:pt x="3153041" y="114300"/>
                </a:lnTo>
                <a:close/>
              </a:path>
              <a:path w="3210559" h="114300">
                <a:moveTo>
                  <a:pt x="3099736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3099737" y="38100"/>
                </a:lnTo>
                <a:lnTo>
                  <a:pt x="3095891" y="57150"/>
                </a:lnTo>
                <a:lnTo>
                  <a:pt x="3099736" y="76200"/>
                </a:lnTo>
                <a:close/>
              </a:path>
              <a:path w="3210559" h="114300">
                <a:moveTo>
                  <a:pt x="3206345" y="76200"/>
                </a:moveTo>
                <a:lnTo>
                  <a:pt x="3153041" y="76200"/>
                </a:lnTo>
                <a:lnTo>
                  <a:pt x="3153041" y="38100"/>
                </a:lnTo>
                <a:lnTo>
                  <a:pt x="3206344" y="38100"/>
                </a:lnTo>
                <a:lnTo>
                  <a:pt x="3210191" y="57150"/>
                </a:lnTo>
                <a:lnTo>
                  <a:pt x="3206345" y="7620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114813" y="2131402"/>
            <a:ext cx="2077720" cy="0"/>
          </a:xfrm>
          <a:custGeom>
            <a:avLst/>
            <a:gdLst/>
            <a:ahLst/>
            <a:cxnLst/>
            <a:rect l="l" t="t" r="r" b="b"/>
            <a:pathLst>
              <a:path w="2077720" h="0">
                <a:moveTo>
                  <a:pt x="0" y="0"/>
                </a:moveTo>
                <a:lnTo>
                  <a:pt x="2077186" y="0"/>
                </a:lnTo>
              </a:path>
            </a:pathLst>
          </a:custGeom>
          <a:ln w="38100">
            <a:solidFill>
              <a:srgbClr val="92FD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88767" y="1307096"/>
            <a:ext cx="216535" cy="2311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40862" y="1293126"/>
            <a:ext cx="985837" cy="2457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43527" y="1292491"/>
            <a:ext cx="1009015" cy="24701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70322" y="1293761"/>
            <a:ext cx="226695" cy="24066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16067" y="1291856"/>
            <a:ext cx="751204" cy="2470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95847" y="1297571"/>
            <a:ext cx="207645" cy="2368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29527" y="1291856"/>
            <a:ext cx="499745" cy="2470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72452" y="1474736"/>
            <a:ext cx="38100" cy="6604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91527" y="1295666"/>
            <a:ext cx="248284" cy="243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56322" y="1291221"/>
            <a:ext cx="2521584" cy="2489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898905" y="1470926"/>
            <a:ext cx="61495" cy="622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09956" y="2758439"/>
            <a:ext cx="9614916" cy="370332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84556" y="2733039"/>
            <a:ext cx="9665970" cy="3754120"/>
          </a:xfrm>
          <a:custGeom>
            <a:avLst/>
            <a:gdLst/>
            <a:ahLst/>
            <a:cxnLst/>
            <a:rect l="l" t="t" r="r" b="b"/>
            <a:pathLst>
              <a:path w="9665970" h="3754120">
                <a:moveTo>
                  <a:pt x="9665716" y="3754120"/>
                </a:moveTo>
                <a:lnTo>
                  <a:pt x="0" y="3754120"/>
                </a:lnTo>
                <a:lnTo>
                  <a:pt x="0" y="0"/>
                </a:lnTo>
                <a:lnTo>
                  <a:pt x="9665716" y="0"/>
                </a:lnTo>
                <a:lnTo>
                  <a:pt x="9665716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728720"/>
                </a:lnTo>
                <a:lnTo>
                  <a:pt x="12700" y="3728720"/>
                </a:lnTo>
                <a:lnTo>
                  <a:pt x="25400" y="3741420"/>
                </a:lnTo>
                <a:lnTo>
                  <a:pt x="9665716" y="3741420"/>
                </a:lnTo>
                <a:lnTo>
                  <a:pt x="9665716" y="3754120"/>
                </a:lnTo>
                <a:close/>
              </a:path>
              <a:path w="9665970" h="375412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9665970" h="3754120">
                <a:moveTo>
                  <a:pt x="9640316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9640316" y="12700"/>
                </a:lnTo>
                <a:lnTo>
                  <a:pt x="9640316" y="25400"/>
                </a:lnTo>
                <a:close/>
              </a:path>
              <a:path w="9665970" h="3754120">
                <a:moveTo>
                  <a:pt x="9640316" y="3741420"/>
                </a:moveTo>
                <a:lnTo>
                  <a:pt x="9640316" y="12700"/>
                </a:lnTo>
                <a:lnTo>
                  <a:pt x="9653016" y="25400"/>
                </a:lnTo>
                <a:lnTo>
                  <a:pt x="9665716" y="25400"/>
                </a:lnTo>
                <a:lnTo>
                  <a:pt x="9665716" y="3728720"/>
                </a:lnTo>
                <a:lnTo>
                  <a:pt x="9653016" y="3728720"/>
                </a:lnTo>
                <a:lnTo>
                  <a:pt x="9640316" y="3741420"/>
                </a:lnTo>
                <a:close/>
              </a:path>
              <a:path w="9665970" h="3754120">
                <a:moveTo>
                  <a:pt x="9665716" y="25400"/>
                </a:moveTo>
                <a:lnTo>
                  <a:pt x="9653016" y="25400"/>
                </a:lnTo>
                <a:lnTo>
                  <a:pt x="9640316" y="12700"/>
                </a:lnTo>
                <a:lnTo>
                  <a:pt x="9665716" y="12700"/>
                </a:lnTo>
                <a:lnTo>
                  <a:pt x="9665716" y="25400"/>
                </a:lnTo>
                <a:close/>
              </a:path>
              <a:path w="9665970" h="3754120">
                <a:moveTo>
                  <a:pt x="25400" y="3741420"/>
                </a:moveTo>
                <a:lnTo>
                  <a:pt x="12700" y="3728720"/>
                </a:lnTo>
                <a:lnTo>
                  <a:pt x="25400" y="3728720"/>
                </a:lnTo>
                <a:lnTo>
                  <a:pt x="25400" y="3741420"/>
                </a:lnTo>
                <a:close/>
              </a:path>
              <a:path w="9665970" h="3754120">
                <a:moveTo>
                  <a:pt x="9640316" y="3741420"/>
                </a:moveTo>
                <a:lnTo>
                  <a:pt x="25400" y="3741420"/>
                </a:lnTo>
                <a:lnTo>
                  <a:pt x="25400" y="3728720"/>
                </a:lnTo>
                <a:lnTo>
                  <a:pt x="9640316" y="3728720"/>
                </a:lnTo>
                <a:lnTo>
                  <a:pt x="9640316" y="3741420"/>
                </a:lnTo>
                <a:close/>
              </a:path>
              <a:path w="9665970" h="3754120">
                <a:moveTo>
                  <a:pt x="9665716" y="3741420"/>
                </a:moveTo>
                <a:lnTo>
                  <a:pt x="9640316" y="3741420"/>
                </a:lnTo>
                <a:lnTo>
                  <a:pt x="9653016" y="3728720"/>
                </a:lnTo>
                <a:lnTo>
                  <a:pt x="9665716" y="3728720"/>
                </a:lnTo>
                <a:lnTo>
                  <a:pt x="9665716" y="374142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987039" y="2729484"/>
            <a:ext cx="5378195" cy="38801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61639" y="2704083"/>
            <a:ext cx="5429250" cy="3931285"/>
          </a:xfrm>
          <a:custGeom>
            <a:avLst/>
            <a:gdLst/>
            <a:ahLst/>
            <a:cxnLst/>
            <a:rect l="l" t="t" r="r" b="b"/>
            <a:pathLst>
              <a:path w="5429250" h="3931284">
                <a:moveTo>
                  <a:pt x="5428995" y="3930904"/>
                </a:moveTo>
                <a:lnTo>
                  <a:pt x="0" y="3930904"/>
                </a:lnTo>
                <a:lnTo>
                  <a:pt x="0" y="0"/>
                </a:lnTo>
                <a:lnTo>
                  <a:pt x="5428995" y="0"/>
                </a:lnTo>
                <a:lnTo>
                  <a:pt x="54289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905504"/>
                </a:lnTo>
                <a:lnTo>
                  <a:pt x="12700" y="3905504"/>
                </a:lnTo>
                <a:lnTo>
                  <a:pt x="25400" y="3918204"/>
                </a:lnTo>
                <a:lnTo>
                  <a:pt x="5428995" y="3918204"/>
                </a:lnTo>
                <a:lnTo>
                  <a:pt x="5428995" y="3930904"/>
                </a:lnTo>
                <a:close/>
              </a:path>
              <a:path w="5429250" h="3931284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5429250" h="3931284">
                <a:moveTo>
                  <a:pt x="54035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5403595" y="12700"/>
                </a:lnTo>
                <a:lnTo>
                  <a:pt x="5403595" y="25400"/>
                </a:lnTo>
                <a:close/>
              </a:path>
              <a:path w="5429250" h="3931284">
                <a:moveTo>
                  <a:pt x="5403595" y="3918204"/>
                </a:moveTo>
                <a:lnTo>
                  <a:pt x="5403595" y="12700"/>
                </a:lnTo>
                <a:lnTo>
                  <a:pt x="5416295" y="25400"/>
                </a:lnTo>
                <a:lnTo>
                  <a:pt x="5428995" y="25400"/>
                </a:lnTo>
                <a:lnTo>
                  <a:pt x="5428995" y="3905504"/>
                </a:lnTo>
                <a:lnTo>
                  <a:pt x="5416295" y="3905504"/>
                </a:lnTo>
                <a:lnTo>
                  <a:pt x="5403595" y="3918204"/>
                </a:lnTo>
                <a:close/>
              </a:path>
              <a:path w="5429250" h="3931284">
                <a:moveTo>
                  <a:pt x="5428995" y="25400"/>
                </a:moveTo>
                <a:lnTo>
                  <a:pt x="5416295" y="25400"/>
                </a:lnTo>
                <a:lnTo>
                  <a:pt x="5403595" y="12700"/>
                </a:lnTo>
                <a:lnTo>
                  <a:pt x="5428995" y="12700"/>
                </a:lnTo>
                <a:lnTo>
                  <a:pt x="5428995" y="25400"/>
                </a:lnTo>
                <a:close/>
              </a:path>
              <a:path w="5429250" h="3931284">
                <a:moveTo>
                  <a:pt x="25400" y="3918204"/>
                </a:moveTo>
                <a:lnTo>
                  <a:pt x="12700" y="3905504"/>
                </a:lnTo>
                <a:lnTo>
                  <a:pt x="25400" y="3905504"/>
                </a:lnTo>
                <a:lnTo>
                  <a:pt x="25400" y="3918204"/>
                </a:lnTo>
                <a:close/>
              </a:path>
              <a:path w="5429250" h="3931284">
                <a:moveTo>
                  <a:pt x="5403595" y="3918204"/>
                </a:moveTo>
                <a:lnTo>
                  <a:pt x="25400" y="3918204"/>
                </a:lnTo>
                <a:lnTo>
                  <a:pt x="25400" y="3905504"/>
                </a:lnTo>
                <a:lnTo>
                  <a:pt x="5403595" y="3905504"/>
                </a:lnTo>
                <a:lnTo>
                  <a:pt x="5403595" y="3918204"/>
                </a:lnTo>
                <a:close/>
              </a:path>
              <a:path w="5429250" h="3931284">
                <a:moveTo>
                  <a:pt x="5428995" y="3918204"/>
                </a:moveTo>
                <a:lnTo>
                  <a:pt x="5403595" y="3918204"/>
                </a:lnTo>
                <a:lnTo>
                  <a:pt x="5416295" y="3905504"/>
                </a:lnTo>
                <a:lnTo>
                  <a:pt x="5428995" y="3905504"/>
                </a:lnTo>
                <a:lnTo>
                  <a:pt x="5428995" y="391820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89932" y="2723388"/>
            <a:ext cx="7402067" cy="254203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64532" y="2697988"/>
            <a:ext cx="7427595" cy="2593340"/>
          </a:xfrm>
          <a:custGeom>
            <a:avLst/>
            <a:gdLst/>
            <a:ahLst/>
            <a:cxnLst/>
            <a:rect l="l" t="t" r="r" b="b"/>
            <a:pathLst>
              <a:path w="7427595" h="2593340">
                <a:moveTo>
                  <a:pt x="7427467" y="2592832"/>
                </a:moveTo>
                <a:lnTo>
                  <a:pt x="0" y="2592832"/>
                </a:lnTo>
                <a:lnTo>
                  <a:pt x="0" y="0"/>
                </a:lnTo>
                <a:lnTo>
                  <a:pt x="7427467" y="0"/>
                </a:lnTo>
                <a:lnTo>
                  <a:pt x="7427467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567432"/>
                </a:lnTo>
                <a:lnTo>
                  <a:pt x="12700" y="2567432"/>
                </a:lnTo>
                <a:lnTo>
                  <a:pt x="25400" y="2580132"/>
                </a:lnTo>
                <a:lnTo>
                  <a:pt x="7427467" y="2580132"/>
                </a:lnTo>
                <a:lnTo>
                  <a:pt x="7427467" y="2592832"/>
                </a:lnTo>
                <a:close/>
              </a:path>
              <a:path w="7427595" h="259334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7427595" h="2593340">
                <a:moveTo>
                  <a:pt x="7427467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7427467" y="12700"/>
                </a:lnTo>
                <a:lnTo>
                  <a:pt x="7427467" y="25400"/>
                </a:lnTo>
                <a:close/>
              </a:path>
              <a:path w="7427595" h="2593340">
                <a:moveTo>
                  <a:pt x="25400" y="2580132"/>
                </a:moveTo>
                <a:lnTo>
                  <a:pt x="12700" y="2567432"/>
                </a:lnTo>
                <a:lnTo>
                  <a:pt x="25400" y="2567432"/>
                </a:lnTo>
                <a:lnTo>
                  <a:pt x="25400" y="2580132"/>
                </a:lnTo>
                <a:close/>
              </a:path>
              <a:path w="7427595" h="2593340">
                <a:moveTo>
                  <a:pt x="7427467" y="2580132"/>
                </a:moveTo>
                <a:lnTo>
                  <a:pt x="25400" y="2580132"/>
                </a:lnTo>
                <a:lnTo>
                  <a:pt x="25400" y="2567432"/>
                </a:lnTo>
                <a:lnTo>
                  <a:pt x="7427467" y="2567432"/>
                </a:lnTo>
                <a:lnTo>
                  <a:pt x="7427467" y="2580132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20889" y="2332570"/>
            <a:ext cx="449580" cy="21844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88884" y="2335110"/>
            <a:ext cx="424815" cy="2178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33384" y="2331300"/>
            <a:ext cx="451485" cy="2222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10269" y="2349715"/>
            <a:ext cx="140969" cy="1727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373464" y="2347175"/>
            <a:ext cx="163830" cy="17780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570314" y="2349715"/>
            <a:ext cx="140969" cy="17272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102673" y="2331300"/>
            <a:ext cx="222885" cy="22240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342068" y="2331935"/>
            <a:ext cx="199390" cy="22161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71303" y="2335110"/>
            <a:ext cx="424814" cy="21780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015803" y="2331300"/>
            <a:ext cx="451485" cy="2222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92688" y="2349715"/>
            <a:ext cx="140970" cy="17272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55883" y="2347175"/>
            <a:ext cx="163829" cy="1778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852733" y="2349715"/>
            <a:ext cx="140969" cy="1727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012470" y="2331300"/>
            <a:ext cx="449579" cy="22161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82370" y="2335110"/>
            <a:ext cx="424815" cy="21780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926870" y="2331300"/>
            <a:ext cx="451484" cy="2222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403755" y="2349715"/>
            <a:ext cx="140970" cy="17272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566949" y="2347175"/>
            <a:ext cx="163829" cy="1778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763799" y="2349715"/>
            <a:ext cx="140970" cy="17272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0" y="1802892"/>
            <a:ext cx="1935480" cy="39776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683056" y="1827822"/>
            <a:ext cx="534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73862"/>
                </a:solidFill>
                <a:latin typeface="微软雅黑"/>
                <a:cs typeface="微软雅黑"/>
              </a:rPr>
              <a:t>样</a:t>
            </a:r>
            <a:r>
              <a:rPr dirty="0" sz="2000" spc="5" b="1">
                <a:solidFill>
                  <a:srgbClr val="073862"/>
                </a:solidFill>
                <a:latin typeface="微软雅黑"/>
                <a:cs typeface="微软雅黑"/>
              </a:rPr>
              <a:t>例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53477" y="451904"/>
            <a:ext cx="692785" cy="3460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765947" y="498894"/>
            <a:ext cx="334010" cy="25653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178062" y="553504"/>
            <a:ext cx="44450" cy="20065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474607" y="451269"/>
            <a:ext cx="1052195" cy="34543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566172" y="458889"/>
            <a:ext cx="290830" cy="33210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895102" y="451269"/>
            <a:ext cx="1767204" cy="34671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247900" y="1303350"/>
            <a:ext cx="323214" cy="32254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314740" y="1415059"/>
            <a:ext cx="188734" cy="13986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9" name="object 7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0" name="object 8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1" name="object 8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2" name="object 8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3" name="object 8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4" name="object 8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1601724"/>
            <a:ext cx="8938260" cy="52562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542059" y="3822191"/>
            <a:ext cx="334708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2019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年中控集团科学技术积极分子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；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42059" y="4796802"/>
            <a:ext cx="433260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引进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TB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协同工具，促进团队研发协同效能提升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；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牵头获批多个国家重点研发计划项目和若干省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部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级科研项目支持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；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为公司建立多个省级科研创新平台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66824" y="3514852"/>
            <a:ext cx="96520" cy="1562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83155" y="3514852"/>
            <a:ext cx="101389" cy="1587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14474" y="3514216"/>
            <a:ext cx="54609" cy="1568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22424" y="3514852"/>
            <a:ext cx="100249" cy="1587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36089" y="3500882"/>
            <a:ext cx="2633345" cy="1987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04359" y="3558666"/>
            <a:ext cx="33019" cy="14033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59839" y="4233036"/>
            <a:ext cx="793114" cy="1962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377719" y="4246371"/>
            <a:ext cx="114934" cy="1587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23134" y="4248911"/>
            <a:ext cx="158750" cy="1536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21889" y="4248911"/>
            <a:ext cx="158750" cy="15366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20644" y="4248911"/>
            <a:ext cx="19685" cy="15366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972714" y="4246371"/>
            <a:ext cx="96519" cy="1562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92094" y="4379721"/>
            <a:ext cx="25400" cy="254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37940" y="4231132"/>
            <a:ext cx="1114298" cy="1993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67479" y="4233036"/>
            <a:ext cx="401320" cy="19494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01184" y="4377816"/>
            <a:ext cx="30479" cy="527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78349" y="4233036"/>
            <a:ext cx="517525" cy="19748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408700" y="4246371"/>
            <a:ext cx="101389" cy="15875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528080" y="4246371"/>
            <a:ext cx="101389" cy="1587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644794" y="4233671"/>
            <a:ext cx="184785" cy="19748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57934" y="4602607"/>
            <a:ext cx="196850" cy="18986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69389" y="4599432"/>
            <a:ext cx="180339" cy="19240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964334" y="4598796"/>
            <a:ext cx="400050" cy="1968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382164" y="4609591"/>
            <a:ext cx="173355" cy="1854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584094" y="4601336"/>
            <a:ext cx="187325" cy="1936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804439" y="4655946"/>
            <a:ext cx="33019" cy="14033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05039" y="497065"/>
            <a:ext cx="664845" cy="34416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31479" y="596760"/>
            <a:ext cx="44450" cy="20066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07679" y="528815"/>
            <a:ext cx="332739" cy="28956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356929" y="515480"/>
            <a:ext cx="346075" cy="32638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57961" y="1598587"/>
            <a:ext cx="447675" cy="22161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52626" y="1662087"/>
            <a:ext cx="28575" cy="12890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57161" y="2560231"/>
            <a:ext cx="446570" cy="21081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52626" y="2614206"/>
            <a:ext cx="28575" cy="12890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577390" y="1578953"/>
            <a:ext cx="3479165" cy="1393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计算机科学与技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术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 marR="5080">
              <a:lnSpc>
                <a:spcPct val="150000"/>
              </a:lnSpc>
            </a:pP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15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年技术创新和研发管理工作经验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，  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现任中控信息研发中心研发管理部经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18717" y="4130014"/>
            <a:ext cx="222884" cy="21463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19352" y="4539589"/>
            <a:ext cx="221615" cy="21463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19987" y="4951704"/>
            <a:ext cx="220345" cy="20065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58722" y="5834354"/>
            <a:ext cx="28575" cy="12890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18717" y="5361279"/>
            <a:ext cx="220980" cy="22034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050023" y="1004316"/>
            <a:ext cx="4096511" cy="546201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011923" y="966216"/>
            <a:ext cx="4173220" cy="5538470"/>
          </a:xfrm>
          <a:custGeom>
            <a:avLst/>
            <a:gdLst/>
            <a:ahLst/>
            <a:cxnLst/>
            <a:rect l="l" t="t" r="r" b="b"/>
            <a:pathLst>
              <a:path w="4173220" h="5538470">
                <a:moveTo>
                  <a:pt x="4153661" y="5538216"/>
                </a:moveTo>
                <a:lnTo>
                  <a:pt x="19050" y="5538216"/>
                </a:lnTo>
                <a:lnTo>
                  <a:pt x="15748" y="5537923"/>
                </a:lnTo>
                <a:lnTo>
                  <a:pt x="0" y="5519166"/>
                </a:lnTo>
                <a:lnTo>
                  <a:pt x="0" y="19050"/>
                </a:lnTo>
                <a:lnTo>
                  <a:pt x="19050" y="0"/>
                </a:lnTo>
                <a:lnTo>
                  <a:pt x="4153661" y="0"/>
                </a:lnTo>
                <a:lnTo>
                  <a:pt x="4172711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5500116"/>
                </a:lnTo>
                <a:lnTo>
                  <a:pt x="19050" y="5500116"/>
                </a:lnTo>
                <a:lnTo>
                  <a:pt x="38100" y="5519166"/>
                </a:lnTo>
                <a:lnTo>
                  <a:pt x="4172711" y="5519166"/>
                </a:lnTo>
                <a:lnTo>
                  <a:pt x="4172419" y="5522468"/>
                </a:lnTo>
                <a:lnTo>
                  <a:pt x="4156964" y="5537923"/>
                </a:lnTo>
                <a:lnTo>
                  <a:pt x="4153661" y="5538216"/>
                </a:lnTo>
                <a:close/>
              </a:path>
              <a:path w="4173220" h="5538470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4173220" h="5538470">
                <a:moveTo>
                  <a:pt x="4134611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4134611" y="19050"/>
                </a:lnTo>
                <a:lnTo>
                  <a:pt x="4134611" y="38100"/>
                </a:lnTo>
                <a:close/>
              </a:path>
              <a:path w="4173220" h="5538470">
                <a:moveTo>
                  <a:pt x="4134611" y="5519166"/>
                </a:moveTo>
                <a:lnTo>
                  <a:pt x="4134611" y="19050"/>
                </a:lnTo>
                <a:lnTo>
                  <a:pt x="4153661" y="38100"/>
                </a:lnTo>
                <a:lnTo>
                  <a:pt x="4172711" y="38100"/>
                </a:lnTo>
                <a:lnTo>
                  <a:pt x="4172711" y="5500116"/>
                </a:lnTo>
                <a:lnTo>
                  <a:pt x="4153661" y="5500116"/>
                </a:lnTo>
                <a:lnTo>
                  <a:pt x="4134611" y="5519166"/>
                </a:lnTo>
                <a:close/>
              </a:path>
              <a:path w="4173220" h="5538470">
                <a:moveTo>
                  <a:pt x="4172711" y="38100"/>
                </a:moveTo>
                <a:lnTo>
                  <a:pt x="4153661" y="38100"/>
                </a:lnTo>
                <a:lnTo>
                  <a:pt x="4134611" y="19050"/>
                </a:lnTo>
                <a:lnTo>
                  <a:pt x="4172711" y="19050"/>
                </a:lnTo>
                <a:lnTo>
                  <a:pt x="4172711" y="38100"/>
                </a:lnTo>
                <a:close/>
              </a:path>
              <a:path w="4173220" h="5538470">
                <a:moveTo>
                  <a:pt x="38100" y="5519166"/>
                </a:moveTo>
                <a:lnTo>
                  <a:pt x="19050" y="5500116"/>
                </a:lnTo>
                <a:lnTo>
                  <a:pt x="38100" y="5500116"/>
                </a:lnTo>
                <a:lnTo>
                  <a:pt x="38100" y="5519166"/>
                </a:lnTo>
                <a:close/>
              </a:path>
              <a:path w="4173220" h="5538470">
                <a:moveTo>
                  <a:pt x="4134611" y="5519166"/>
                </a:moveTo>
                <a:lnTo>
                  <a:pt x="38100" y="5519166"/>
                </a:lnTo>
                <a:lnTo>
                  <a:pt x="38100" y="5500116"/>
                </a:lnTo>
                <a:lnTo>
                  <a:pt x="4134611" y="5500116"/>
                </a:lnTo>
                <a:lnTo>
                  <a:pt x="4134611" y="5519166"/>
                </a:lnTo>
                <a:close/>
              </a:path>
              <a:path w="4173220" h="5538470">
                <a:moveTo>
                  <a:pt x="4172711" y="5519166"/>
                </a:moveTo>
                <a:lnTo>
                  <a:pt x="4134611" y="5519166"/>
                </a:lnTo>
                <a:lnTo>
                  <a:pt x="4153661" y="5500116"/>
                </a:lnTo>
                <a:lnTo>
                  <a:pt x="4172711" y="5500116"/>
                </a:lnTo>
                <a:lnTo>
                  <a:pt x="4172711" y="5519166"/>
                </a:lnTo>
                <a:close/>
              </a:path>
            </a:pathLst>
          </a:custGeom>
          <a:solidFill>
            <a:srgbClr val="92FD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2" name="object 72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3" name="object 73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5" name="object 75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7" name="object 77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4262" y="6425450"/>
            <a:ext cx="127000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2983991"/>
            <a:ext cx="12192000" cy="3874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21679" y="1973580"/>
            <a:ext cx="5308091" cy="48828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2648" y="1973580"/>
            <a:ext cx="6489191" cy="48585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7248" y="1948179"/>
            <a:ext cx="6540500" cy="4909820"/>
          </a:xfrm>
          <a:custGeom>
            <a:avLst/>
            <a:gdLst/>
            <a:ahLst/>
            <a:cxnLst/>
            <a:rect l="l" t="t" r="r" b="b"/>
            <a:pathLst>
              <a:path w="6540500" h="4909820">
                <a:moveTo>
                  <a:pt x="6539992" y="4909312"/>
                </a:moveTo>
                <a:lnTo>
                  <a:pt x="0" y="4909312"/>
                </a:lnTo>
                <a:lnTo>
                  <a:pt x="0" y="0"/>
                </a:lnTo>
                <a:lnTo>
                  <a:pt x="6539992" y="0"/>
                </a:lnTo>
                <a:lnTo>
                  <a:pt x="653999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4883912"/>
                </a:lnTo>
                <a:lnTo>
                  <a:pt x="12700" y="4883912"/>
                </a:lnTo>
                <a:lnTo>
                  <a:pt x="25400" y="4896612"/>
                </a:lnTo>
                <a:lnTo>
                  <a:pt x="6539992" y="4896612"/>
                </a:lnTo>
                <a:lnTo>
                  <a:pt x="6539992" y="4909312"/>
                </a:lnTo>
                <a:close/>
              </a:path>
              <a:path w="6540500" h="490982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6540500" h="4909820">
                <a:moveTo>
                  <a:pt x="651459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6514592" y="12700"/>
                </a:lnTo>
                <a:lnTo>
                  <a:pt x="6514592" y="25400"/>
                </a:lnTo>
                <a:close/>
              </a:path>
              <a:path w="6540500" h="4909820">
                <a:moveTo>
                  <a:pt x="6514592" y="4896612"/>
                </a:moveTo>
                <a:lnTo>
                  <a:pt x="6514592" y="12700"/>
                </a:lnTo>
                <a:lnTo>
                  <a:pt x="6527292" y="25400"/>
                </a:lnTo>
                <a:lnTo>
                  <a:pt x="6539992" y="25400"/>
                </a:lnTo>
                <a:lnTo>
                  <a:pt x="6539992" y="4883912"/>
                </a:lnTo>
                <a:lnTo>
                  <a:pt x="6527292" y="4883912"/>
                </a:lnTo>
                <a:lnTo>
                  <a:pt x="6514592" y="4896612"/>
                </a:lnTo>
                <a:close/>
              </a:path>
              <a:path w="6540500" h="4909820">
                <a:moveTo>
                  <a:pt x="6539992" y="25400"/>
                </a:moveTo>
                <a:lnTo>
                  <a:pt x="6527292" y="25400"/>
                </a:lnTo>
                <a:lnTo>
                  <a:pt x="6514592" y="12700"/>
                </a:lnTo>
                <a:lnTo>
                  <a:pt x="6539992" y="12700"/>
                </a:lnTo>
                <a:lnTo>
                  <a:pt x="6539992" y="25400"/>
                </a:lnTo>
                <a:close/>
              </a:path>
              <a:path w="6540500" h="4909820">
                <a:moveTo>
                  <a:pt x="25400" y="4896612"/>
                </a:moveTo>
                <a:lnTo>
                  <a:pt x="12700" y="4883912"/>
                </a:lnTo>
                <a:lnTo>
                  <a:pt x="25400" y="4883912"/>
                </a:lnTo>
                <a:lnTo>
                  <a:pt x="25400" y="4896612"/>
                </a:lnTo>
                <a:close/>
              </a:path>
              <a:path w="6540500" h="4909820">
                <a:moveTo>
                  <a:pt x="6514592" y="4896612"/>
                </a:moveTo>
                <a:lnTo>
                  <a:pt x="25400" y="4896612"/>
                </a:lnTo>
                <a:lnTo>
                  <a:pt x="25400" y="4883912"/>
                </a:lnTo>
                <a:lnTo>
                  <a:pt x="6514592" y="4883912"/>
                </a:lnTo>
                <a:lnTo>
                  <a:pt x="6514592" y="4896612"/>
                </a:lnTo>
                <a:close/>
              </a:path>
              <a:path w="6540500" h="4909820">
                <a:moveTo>
                  <a:pt x="6539992" y="4896612"/>
                </a:moveTo>
                <a:lnTo>
                  <a:pt x="6514592" y="4896612"/>
                </a:lnTo>
                <a:lnTo>
                  <a:pt x="6527292" y="4883912"/>
                </a:lnTo>
                <a:lnTo>
                  <a:pt x="6539992" y="4883912"/>
                </a:lnTo>
                <a:lnTo>
                  <a:pt x="6539992" y="4896612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09556" y="1237373"/>
            <a:ext cx="247014" cy="2330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99116" y="1234833"/>
            <a:ext cx="179704" cy="22923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920096" y="1218958"/>
            <a:ext cx="1004557" cy="2501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944973" y="1222133"/>
            <a:ext cx="734060" cy="2438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94908" y="1220863"/>
            <a:ext cx="1007122" cy="24892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23621" y="1222133"/>
            <a:ext cx="226682" cy="24066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967448" y="1225308"/>
            <a:ext cx="499757" cy="2413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84338" y="1222133"/>
            <a:ext cx="999490" cy="24574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513038" y="1224673"/>
            <a:ext cx="202565" cy="24003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744178" y="1222133"/>
            <a:ext cx="247650" cy="24574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93342" y="480606"/>
            <a:ext cx="692784" cy="3460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805813" y="518071"/>
            <a:ext cx="335914" cy="28003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17927" y="582206"/>
            <a:ext cx="44450" cy="20065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15107" y="498386"/>
            <a:ext cx="340994" cy="33083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872613" y="513626"/>
            <a:ext cx="335280" cy="28638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23132" y="485686"/>
            <a:ext cx="1056640" cy="3390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11522" y="499656"/>
            <a:ext cx="303529" cy="3270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96895" y="1191031"/>
            <a:ext cx="322541" cy="3225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45533" y="484416"/>
            <a:ext cx="345439" cy="33845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663075" y="1302753"/>
            <a:ext cx="188721" cy="13986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0" y="1283116"/>
            <a:ext cx="12175490" cy="424815"/>
          </a:xfrm>
          <a:custGeom>
            <a:avLst/>
            <a:gdLst/>
            <a:ahLst/>
            <a:cxnLst/>
            <a:rect l="l" t="t" r="r" b="b"/>
            <a:pathLst>
              <a:path w="12175490" h="424814">
                <a:moveTo>
                  <a:pt x="1997506" y="35130"/>
                </a:moveTo>
                <a:lnTo>
                  <a:pt x="0" y="12701"/>
                </a:lnTo>
                <a:lnTo>
                  <a:pt x="0" y="0"/>
                </a:lnTo>
                <a:lnTo>
                  <a:pt x="2002282" y="22481"/>
                </a:lnTo>
                <a:lnTo>
                  <a:pt x="2015170" y="33606"/>
                </a:lnTo>
                <a:lnTo>
                  <a:pt x="1995741" y="33606"/>
                </a:lnTo>
                <a:lnTo>
                  <a:pt x="1997506" y="35130"/>
                </a:lnTo>
                <a:close/>
              </a:path>
              <a:path w="12175490" h="424814">
                <a:moveTo>
                  <a:pt x="1999818" y="35156"/>
                </a:moveTo>
                <a:lnTo>
                  <a:pt x="1997506" y="35130"/>
                </a:lnTo>
                <a:lnTo>
                  <a:pt x="1995741" y="33606"/>
                </a:lnTo>
                <a:lnTo>
                  <a:pt x="1999818" y="35156"/>
                </a:lnTo>
                <a:close/>
              </a:path>
              <a:path w="12175490" h="424814">
                <a:moveTo>
                  <a:pt x="2016965" y="35156"/>
                </a:moveTo>
                <a:lnTo>
                  <a:pt x="1999818" y="35156"/>
                </a:lnTo>
                <a:lnTo>
                  <a:pt x="1995741" y="33606"/>
                </a:lnTo>
                <a:lnTo>
                  <a:pt x="2015170" y="33606"/>
                </a:lnTo>
                <a:lnTo>
                  <a:pt x="2016965" y="35156"/>
                </a:lnTo>
                <a:close/>
              </a:path>
              <a:path w="12175490" h="424814">
                <a:moveTo>
                  <a:pt x="2448394" y="424335"/>
                </a:moveTo>
                <a:lnTo>
                  <a:pt x="1997506" y="35130"/>
                </a:lnTo>
                <a:lnTo>
                  <a:pt x="1999818" y="35156"/>
                </a:lnTo>
                <a:lnTo>
                  <a:pt x="2016965" y="35156"/>
                </a:lnTo>
                <a:lnTo>
                  <a:pt x="2453099" y="411632"/>
                </a:lnTo>
                <a:lnTo>
                  <a:pt x="2450744" y="411635"/>
                </a:lnTo>
                <a:lnTo>
                  <a:pt x="2454897" y="413184"/>
                </a:lnTo>
                <a:lnTo>
                  <a:pt x="12175209" y="413184"/>
                </a:lnTo>
                <a:lnTo>
                  <a:pt x="12175210" y="414149"/>
                </a:lnTo>
                <a:lnTo>
                  <a:pt x="2448394" y="424335"/>
                </a:lnTo>
                <a:close/>
              </a:path>
              <a:path w="12175490" h="424814">
                <a:moveTo>
                  <a:pt x="12175209" y="413184"/>
                </a:moveTo>
                <a:lnTo>
                  <a:pt x="2454897" y="413184"/>
                </a:lnTo>
                <a:lnTo>
                  <a:pt x="2453099" y="411632"/>
                </a:lnTo>
                <a:lnTo>
                  <a:pt x="12175197" y="401449"/>
                </a:lnTo>
                <a:lnTo>
                  <a:pt x="12175209" y="413184"/>
                </a:lnTo>
                <a:close/>
              </a:path>
              <a:path w="12175490" h="424814">
                <a:moveTo>
                  <a:pt x="2454897" y="413184"/>
                </a:moveTo>
                <a:lnTo>
                  <a:pt x="2450744" y="411635"/>
                </a:lnTo>
                <a:lnTo>
                  <a:pt x="2453102" y="411635"/>
                </a:lnTo>
                <a:lnTo>
                  <a:pt x="2454897" y="41318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608866" y="6424180"/>
            <a:ext cx="69216" cy="196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2983991"/>
            <a:ext cx="12192000" cy="3874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42667" y="1273555"/>
            <a:ext cx="496569" cy="2451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54477" y="1271016"/>
            <a:ext cx="1256030" cy="2495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54322" y="1286891"/>
            <a:ext cx="179704" cy="2292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74667" y="1271016"/>
            <a:ext cx="1513839" cy="2495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10732" y="1459611"/>
            <a:ext cx="60960" cy="571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52667" y="1271016"/>
            <a:ext cx="996949" cy="2495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68032" y="1273555"/>
            <a:ext cx="245745" cy="24574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36002" y="1285621"/>
            <a:ext cx="219709" cy="2330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64957" y="1455166"/>
            <a:ext cx="38100" cy="6603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74127" y="1271016"/>
            <a:ext cx="246379" cy="2495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085302" y="1273555"/>
            <a:ext cx="996314" cy="24638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097492" y="1272286"/>
            <a:ext cx="247015" cy="24701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364827" y="1274191"/>
            <a:ext cx="226695" cy="24066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607397" y="1276096"/>
            <a:ext cx="249554" cy="2438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874732" y="1282446"/>
            <a:ext cx="741679" cy="2381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637410" y="1451355"/>
            <a:ext cx="61501" cy="6223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2752" y="2313432"/>
            <a:ext cx="3447288" cy="364388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57351" y="2288032"/>
            <a:ext cx="3498215" cy="3695065"/>
          </a:xfrm>
          <a:custGeom>
            <a:avLst/>
            <a:gdLst/>
            <a:ahLst/>
            <a:cxnLst/>
            <a:rect l="l" t="t" r="r" b="b"/>
            <a:pathLst>
              <a:path w="3498215" h="3695065">
                <a:moveTo>
                  <a:pt x="3485388" y="3694684"/>
                </a:moveTo>
                <a:lnTo>
                  <a:pt x="12700" y="3694684"/>
                </a:lnTo>
                <a:lnTo>
                  <a:pt x="10223" y="3694442"/>
                </a:lnTo>
                <a:lnTo>
                  <a:pt x="0" y="3681984"/>
                </a:lnTo>
                <a:lnTo>
                  <a:pt x="0" y="12700"/>
                </a:lnTo>
                <a:lnTo>
                  <a:pt x="12700" y="0"/>
                </a:lnTo>
                <a:lnTo>
                  <a:pt x="3485388" y="0"/>
                </a:lnTo>
                <a:lnTo>
                  <a:pt x="3498088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669283"/>
                </a:lnTo>
                <a:lnTo>
                  <a:pt x="12699" y="3669283"/>
                </a:lnTo>
                <a:lnTo>
                  <a:pt x="25400" y="3681984"/>
                </a:lnTo>
                <a:lnTo>
                  <a:pt x="3498088" y="3681984"/>
                </a:lnTo>
                <a:lnTo>
                  <a:pt x="3497846" y="3684460"/>
                </a:lnTo>
                <a:lnTo>
                  <a:pt x="3487864" y="3694442"/>
                </a:lnTo>
                <a:lnTo>
                  <a:pt x="3485388" y="3694684"/>
                </a:lnTo>
                <a:close/>
              </a:path>
              <a:path w="3498215" h="369506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3498215" h="3695065">
                <a:moveTo>
                  <a:pt x="3472688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3472688" y="12700"/>
                </a:lnTo>
                <a:lnTo>
                  <a:pt x="3472688" y="25400"/>
                </a:lnTo>
                <a:close/>
              </a:path>
              <a:path w="3498215" h="3695065">
                <a:moveTo>
                  <a:pt x="3472688" y="3681984"/>
                </a:moveTo>
                <a:lnTo>
                  <a:pt x="3472688" y="12700"/>
                </a:lnTo>
                <a:lnTo>
                  <a:pt x="3485388" y="25400"/>
                </a:lnTo>
                <a:lnTo>
                  <a:pt x="3498088" y="25400"/>
                </a:lnTo>
                <a:lnTo>
                  <a:pt x="3498088" y="3669283"/>
                </a:lnTo>
                <a:lnTo>
                  <a:pt x="3485388" y="3669283"/>
                </a:lnTo>
                <a:lnTo>
                  <a:pt x="3472688" y="3681984"/>
                </a:lnTo>
                <a:close/>
              </a:path>
              <a:path w="3498215" h="3695065">
                <a:moveTo>
                  <a:pt x="3498088" y="25400"/>
                </a:moveTo>
                <a:lnTo>
                  <a:pt x="3485388" y="25400"/>
                </a:lnTo>
                <a:lnTo>
                  <a:pt x="3472688" y="12700"/>
                </a:lnTo>
                <a:lnTo>
                  <a:pt x="3498088" y="12700"/>
                </a:lnTo>
                <a:lnTo>
                  <a:pt x="3498088" y="25400"/>
                </a:lnTo>
                <a:close/>
              </a:path>
              <a:path w="3498215" h="3695065">
                <a:moveTo>
                  <a:pt x="25400" y="3681984"/>
                </a:moveTo>
                <a:lnTo>
                  <a:pt x="12699" y="3669283"/>
                </a:lnTo>
                <a:lnTo>
                  <a:pt x="25400" y="3669283"/>
                </a:lnTo>
                <a:lnTo>
                  <a:pt x="25400" y="3681984"/>
                </a:lnTo>
                <a:close/>
              </a:path>
              <a:path w="3498215" h="3695065">
                <a:moveTo>
                  <a:pt x="3472688" y="3681984"/>
                </a:moveTo>
                <a:lnTo>
                  <a:pt x="25400" y="3681984"/>
                </a:lnTo>
                <a:lnTo>
                  <a:pt x="25400" y="3669283"/>
                </a:lnTo>
                <a:lnTo>
                  <a:pt x="3472688" y="3669283"/>
                </a:lnTo>
                <a:lnTo>
                  <a:pt x="3472688" y="3681984"/>
                </a:lnTo>
                <a:close/>
              </a:path>
              <a:path w="3498215" h="3695065">
                <a:moveTo>
                  <a:pt x="3498088" y="3681983"/>
                </a:moveTo>
                <a:lnTo>
                  <a:pt x="3472688" y="3681984"/>
                </a:lnTo>
                <a:lnTo>
                  <a:pt x="3485388" y="3669283"/>
                </a:lnTo>
                <a:lnTo>
                  <a:pt x="3498088" y="3669283"/>
                </a:lnTo>
                <a:lnTo>
                  <a:pt x="3498088" y="3681983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89703" y="1798320"/>
            <a:ext cx="6835140" cy="472592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64303" y="1772920"/>
            <a:ext cx="6885940" cy="4777105"/>
          </a:xfrm>
          <a:custGeom>
            <a:avLst/>
            <a:gdLst/>
            <a:ahLst/>
            <a:cxnLst/>
            <a:rect l="l" t="t" r="r" b="b"/>
            <a:pathLst>
              <a:path w="6885940" h="4777105">
                <a:moveTo>
                  <a:pt x="6873240" y="4776724"/>
                </a:moveTo>
                <a:lnTo>
                  <a:pt x="12700" y="4776724"/>
                </a:lnTo>
                <a:lnTo>
                  <a:pt x="10223" y="4776482"/>
                </a:lnTo>
                <a:lnTo>
                  <a:pt x="0" y="4764024"/>
                </a:lnTo>
                <a:lnTo>
                  <a:pt x="0" y="12699"/>
                </a:lnTo>
                <a:lnTo>
                  <a:pt x="12700" y="0"/>
                </a:lnTo>
                <a:lnTo>
                  <a:pt x="6873240" y="0"/>
                </a:lnTo>
                <a:lnTo>
                  <a:pt x="6885940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4751324"/>
                </a:lnTo>
                <a:lnTo>
                  <a:pt x="12700" y="4751324"/>
                </a:lnTo>
                <a:lnTo>
                  <a:pt x="25400" y="4764024"/>
                </a:lnTo>
                <a:lnTo>
                  <a:pt x="6885940" y="4764024"/>
                </a:lnTo>
                <a:lnTo>
                  <a:pt x="6885698" y="4766500"/>
                </a:lnTo>
                <a:lnTo>
                  <a:pt x="6875716" y="4776482"/>
                </a:lnTo>
                <a:lnTo>
                  <a:pt x="6873240" y="4776724"/>
                </a:lnTo>
                <a:close/>
              </a:path>
              <a:path w="6885940" h="477710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6885940" h="4777105">
                <a:moveTo>
                  <a:pt x="6860540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6860540" y="12699"/>
                </a:lnTo>
                <a:lnTo>
                  <a:pt x="6860540" y="25399"/>
                </a:lnTo>
                <a:close/>
              </a:path>
              <a:path w="6885940" h="4777105">
                <a:moveTo>
                  <a:pt x="6860540" y="4764024"/>
                </a:moveTo>
                <a:lnTo>
                  <a:pt x="6860540" y="12699"/>
                </a:lnTo>
                <a:lnTo>
                  <a:pt x="6873240" y="25399"/>
                </a:lnTo>
                <a:lnTo>
                  <a:pt x="6885940" y="25399"/>
                </a:lnTo>
                <a:lnTo>
                  <a:pt x="6885940" y="4751324"/>
                </a:lnTo>
                <a:lnTo>
                  <a:pt x="6873240" y="4751324"/>
                </a:lnTo>
                <a:lnTo>
                  <a:pt x="6860540" y="4764024"/>
                </a:lnTo>
                <a:close/>
              </a:path>
              <a:path w="6885940" h="4777105">
                <a:moveTo>
                  <a:pt x="6885940" y="25399"/>
                </a:moveTo>
                <a:lnTo>
                  <a:pt x="6873240" y="25399"/>
                </a:lnTo>
                <a:lnTo>
                  <a:pt x="6860540" y="12699"/>
                </a:lnTo>
                <a:lnTo>
                  <a:pt x="6885940" y="12699"/>
                </a:lnTo>
                <a:lnTo>
                  <a:pt x="6885940" y="25399"/>
                </a:lnTo>
                <a:close/>
              </a:path>
              <a:path w="6885940" h="4777105">
                <a:moveTo>
                  <a:pt x="25400" y="4764024"/>
                </a:moveTo>
                <a:lnTo>
                  <a:pt x="12700" y="4751324"/>
                </a:lnTo>
                <a:lnTo>
                  <a:pt x="25400" y="4751324"/>
                </a:lnTo>
                <a:lnTo>
                  <a:pt x="25400" y="4764024"/>
                </a:lnTo>
                <a:close/>
              </a:path>
              <a:path w="6885940" h="4777105">
                <a:moveTo>
                  <a:pt x="6860540" y="4764024"/>
                </a:moveTo>
                <a:lnTo>
                  <a:pt x="25400" y="4764024"/>
                </a:lnTo>
                <a:lnTo>
                  <a:pt x="25400" y="4751324"/>
                </a:lnTo>
                <a:lnTo>
                  <a:pt x="6860540" y="4751324"/>
                </a:lnTo>
                <a:lnTo>
                  <a:pt x="6860540" y="4764024"/>
                </a:lnTo>
                <a:close/>
              </a:path>
              <a:path w="6885940" h="4777105">
                <a:moveTo>
                  <a:pt x="6885940" y="4764024"/>
                </a:moveTo>
                <a:lnTo>
                  <a:pt x="6860540" y="4764024"/>
                </a:lnTo>
                <a:lnTo>
                  <a:pt x="6873240" y="4751324"/>
                </a:lnTo>
                <a:lnTo>
                  <a:pt x="6885940" y="4751324"/>
                </a:lnTo>
                <a:lnTo>
                  <a:pt x="6885940" y="476402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27576" y="3444240"/>
            <a:ext cx="816863" cy="138226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85688" y="1801367"/>
            <a:ext cx="5332475" cy="470001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60288" y="1775967"/>
            <a:ext cx="5383530" cy="4751070"/>
          </a:xfrm>
          <a:custGeom>
            <a:avLst/>
            <a:gdLst/>
            <a:ahLst/>
            <a:cxnLst/>
            <a:rect l="l" t="t" r="r" b="b"/>
            <a:pathLst>
              <a:path w="5383530" h="4751070">
                <a:moveTo>
                  <a:pt x="5370576" y="4750815"/>
                </a:moveTo>
                <a:lnTo>
                  <a:pt x="12700" y="4750815"/>
                </a:lnTo>
                <a:lnTo>
                  <a:pt x="10223" y="4750574"/>
                </a:lnTo>
                <a:lnTo>
                  <a:pt x="0" y="4738115"/>
                </a:lnTo>
                <a:lnTo>
                  <a:pt x="0" y="12699"/>
                </a:lnTo>
                <a:lnTo>
                  <a:pt x="12700" y="0"/>
                </a:lnTo>
                <a:lnTo>
                  <a:pt x="5370576" y="0"/>
                </a:lnTo>
                <a:lnTo>
                  <a:pt x="5383276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4725416"/>
                </a:lnTo>
                <a:lnTo>
                  <a:pt x="12700" y="4725416"/>
                </a:lnTo>
                <a:lnTo>
                  <a:pt x="25400" y="4738115"/>
                </a:lnTo>
                <a:lnTo>
                  <a:pt x="5383276" y="4738115"/>
                </a:lnTo>
                <a:lnTo>
                  <a:pt x="5383034" y="4740592"/>
                </a:lnTo>
                <a:lnTo>
                  <a:pt x="5373052" y="4750574"/>
                </a:lnTo>
                <a:lnTo>
                  <a:pt x="5370576" y="4750815"/>
                </a:lnTo>
                <a:close/>
              </a:path>
              <a:path w="5383530" h="4751070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5383530" h="4751070">
                <a:moveTo>
                  <a:pt x="5357876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5357876" y="12699"/>
                </a:lnTo>
                <a:lnTo>
                  <a:pt x="5357876" y="25399"/>
                </a:lnTo>
                <a:close/>
              </a:path>
              <a:path w="5383530" h="4751070">
                <a:moveTo>
                  <a:pt x="5357876" y="4738115"/>
                </a:moveTo>
                <a:lnTo>
                  <a:pt x="5357876" y="12699"/>
                </a:lnTo>
                <a:lnTo>
                  <a:pt x="5370576" y="25399"/>
                </a:lnTo>
                <a:lnTo>
                  <a:pt x="5383276" y="25399"/>
                </a:lnTo>
                <a:lnTo>
                  <a:pt x="5383276" y="4725416"/>
                </a:lnTo>
                <a:lnTo>
                  <a:pt x="5370576" y="4725416"/>
                </a:lnTo>
                <a:lnTo>
                  <a:pt x="5357876" y="4738115"/>
                </a:lnTo>
                <a:close/>
              </a:path>
              <a:path w="5383530" h="4751070">
                <a:moveTo>
                  <a:pt x="5383276" y="25399"/>
                </a:moveTo>
                <a:lnTo>
                  <a:pt x="5370576" y="25399"/>
                </a:lnTo>
                <a:lnTo>
                  <a:pt x="5357876" y="12699"/>
                </a:lnTo>
                <a:lnTo>
                  <a:pt x="5383276" y="12699"/>
                </a:lnTo>
                <a:lnTo>
                  <a:pt x="5383276" y="25399"/>
                </a:lnTo>
                <a:close/>
              </a:path>
              <a:path w="5383530" h="4751070">
                <a:moveTo>
                  <a:pt x="25400" y="4738115"/>
                </a:moveTo>
                <a:lnTo>
                  <a:pt x="12700" y="4725416"/>
                </a:lnTo>
                <a:lnTo>
                  <a:pt x="25400" y="4725416"/>
                </a:lnTo>
                <a:lnTo>
                  <a:pt x="25400" y="4738115"/>
                </a:lnTo>
                <a:close/>
              </a:path>
              <a:path w="5383530" h="4751070">
                <a:moveTo>
                  <a:pt x="5357876" y="4738115"/>
                </a:moveTo>
                <a:lnTo>
                  <a:pt x="25400" y="4738115"/>
                </a:lnTo>
                <a:lnTo>
                  <a:pt x="25400" y="4725416"/>
                </a:lnTo>
                <a:lnTo>
                  <a:pt x="5357876" y="4725416"/>
                </a:lnTo>
                <a:lnTo>
                  <a:pt x="5357876" y="4738115"/>
                </a:lnTo>
                <a:close/>
              </a:path>
              <a:path w="5383530" h="4751070">
                <a:moveTo>
                  <a:pt x="5383276" y="4738115"/>
                </a:moveTo>
                <a:lnTo>
                  <a:pt x="5357876" y="4738115"/>
                </a:lnTo>
                <a:lnTo>
                  <a:pt x="5370576" y="4725416"/>
                </a:lnTo>
                <a:lnTo>
                  <a:pt x="5383276" y="4725416"/>
                </a:lnTo>
                <a:lnTo>
                  <a:pt x="5383276" y="4738115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662927" y="1801367"/>
            <a:ext cx="4387595" cy="47183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07414" y="480606"/>
            <a:ext cx="692785" cy="3460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842109" y="508546"/>
            <a:ext cx="299085" cy="31432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31999" y="582206"/>
            <a:ext cx="44450" cy="20065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527909" y="481876"/>
            <a:ext cx="695960" cy="34226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37839" y="481876"/>
            <a:ext cx="1767205" cy="34543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764792" y="1230388"/>
            <a:ext cx="322808" cy="32255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31225" y="1342110"/>
            <a:ext cx="188734" cy="13986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0" y="1267598"/>
            <a:ext cx="12192000" cy="415925"/>
          </a:xfrm>
          <a:custGeom>
            <a:avLst/>
            <a:gdLst/>
            <a:ahLst/>
            <a:cxnLst/>
            <a:rect l="l" t="t" r="r" b="b"/>
            <a:pathLst>
              <a:path w="12192000" h="415925">
                <a:moveTo>
                  <a:pt x="1228176" y="26492"/>
                </a:moveTo>
                <a:lnTo>
                  <a:pt x="0" y="12701"/>
                </a:lnTo>
                <a:lnTo>
                  <a:pt x="0" y="0"/>
                </a:lnTo>
                <a:lnTo>
                  <a:pt x="1232966" y="13844"/>
                </a:lnTo>
                <a:lnTo>
                  <a:pt x="1245844" y="24969"/>
                </a:lnTo>
                <a:lnTo>
                  <a:pt x="1226413" y="24969"/>
                </a:lnTo>
                <a:lnTo>
                  <a:pt x="1228176" y="26492"/>
                </a:lnTo>
                <a:close/>
              </a:path>
              <a:path w="12192000" h="415925">
                <a:moveTo>
                  <a:pt x="1230503" y="26518"/>
                </a:moveTo>
                <a:lnTo>
                  <a:pt x="1228176" y="26492"/>
                </a:lnTo>
                <a:lnTo>
                  <a:pt x="1226413" y="24969"/>
                </a:lnTo>
                <a:lnTo>
                  <a:pt x="1230503" y="26518"/>
                </a:lnTo>
                <a:close/>
              </a:path>
              <a:path w="12192000" h="415925">
                <a:moveTo>
                  <a:pt x="1247637" y="26518"/>
                </a:moveTo>
                <a:lnTo>
                  <a:pt x="1230503" y="26518"/>
                </a:lnTo>
                <a:lnTo>
                  <a:pt x="1226413" y="24969"/>
                </a:lnTo>
                <a:lnTo>
                  <a:pt x="1245844" y="24969"/>
                </a:lnTo>
                <a:lnTo>
                  <a:pt x="1247637" y="26518"/>
                </a:lnTo>
                <a:close/>
              </a:path>
              <a:path w="12192000" h="415925">
                <a:moveTo>
                  <a:pt x="1678698" y="415685"/>
                </a:moveTo>
                <a:lnTo>
                  <a:pt x="1228176" y="26492"/>
                </a:lnTo>
                <a:lnTo>
                  <a:pt x="1230503" y="26518"/>
                </a:lnTo>
                <a:lnTo>
                  <a:pt x="1247637" y="26518"/>
                </a:lnTo>
                <a:lnTo>
                  <a:pt x="1683406" y="402984"/>
                </a:lnTo>
                <a:lnTo>
                  <a:pt x="1681048" y="402985"/>
                </a:lnTo>
                <a:lnTo>
                  <a:pt x="1685201" y="404534"/>
                </a:lnTo>
                <a:lnTo>
                  <a:pt x="12192000" y="404534"/>
                </a:lnTo>
                <a:lnTo>
                  <a:pt x="12192000" y="411891"/>
                </a:lnTo>
                <a:lnTo>
                  <a:pt x="1678698" y="415685"/>
                </a:lnTo>
                <a:close/>
              </a:path>
              <a:path w="12192000" h="415925">
                <a:moveTo>
                  <a:pt x="12192000" y="404534"/>
                </a:moveTo>
                <a:lnTo>
                  <a:pt x="1685201" y="404534"/>
                </a:lnTo>
                <a:lnTo>
                  <a:pt x="1683406" y="402984"/>
                </a:lnTo>
                <a:lnTo>
                  <a:pt x="12192000" y="399191"/>
                </a:lnTo>
                <a:lnTo>
                  <a:pt x="12192000" y="404534"/>
                </a:lnTo>
                <a:close/>
              </a:path>
              <a:path w="12192000" h="415925">
                <a:moveTo>
                  <a:pt x="1685201" y="404534"/>
                </a:moveTo>
                <a:lnTo>
                  <a:pt x="1681048" y="402985"/>
                </a:lnTo>
                <a:lnTo>
                  <a:pt x="1683407" y="402985"/>
                </a:lnTo>
                <a:lnTo>
                  <a:pt x="1685201" y="40453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1" name="object 6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4" name="object 6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6" name="object 6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7437" y="6425450"/>
            <a:ext cx="121286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2983991"/>
            <a:ext cx="12192000" cy="38740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18588" y="1347825"/>
            <a:ext cx="247014" cy="2330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08148" y="1345285"/>
            <a:ext cx="179704" cy="2292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30398" y="1330680"/>
            <a:ext cx="2783839" cy="2495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56783" y="1513560"/>
            <a:ext cx="38100" cy="660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75858" y="1333220"/>
            <a:ext cx="1008380" cy="2451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926783" y="1513560"/>
            <a:ext cx="38100" cy="660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163637" y="1347190"/>
            <a:ext cx="211454" cy="2279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410018" y="1331950"/>
            <a:ext cx="1508125" cy="2463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944178" y="1336395"/>
            <a:ext cx="207645" cy="2368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179762" y="1331950"/>
            <a:ext cx="1513204" cy="2463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715236" y="1509750"/>
            <a:ext cx="61499" cy="6223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61416" y="2378964"/>
            <a:ext cx="6868667" cy="39532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6016" y="2353564"/>
            <a:ext cx="6919595" cy="4004310"/>
          </a:xfrm>
          <a:custGeom>
            <a:avLst/>
            <a:gdLst/>
            <a:ahLst/>
            <a:cxnLst/>
            <a:rect l="l" t="t" r="r" b="b"/>
            <a:pathLst>
              <a:path w="6919595" h="4004310">
                <a:moveTo>
                  <a:pt x="6906767" y="4004056"/>
                </a:moveTo>
                <a:lnTo>
                  <a:pt x="12700" y="4004056"/>
                </a:lnTo>
                <a:lnTo>
                  <a:pt x="10223" y="4003814"/>
                </a:lnTo>
                <a:lnTo>
                  <a:pt x="0" y="3991356"/>
                </a:lnTo>
                <a:lnTo>
                  <a:pt x="0" y="12700"/>
                </a:lnTo>
                <a:lnTo>
                  <a:pt x="12700" y="0"/>
                </a:lnTo>
                <a:lnTo>
                  <a:pt x="6906767" y="0"/>
                </a:lnTo>
                <a:lnTo>
                  <a:pt x="6919467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978656"/>
                </a:lnTo>
                <a:lnTo>
                  <a:pt x="12700" y="3978656"/>
                </a:lnTo>
                <a:lnTo>
                  <a:pt x="25400" y="3991356"/>
                </a:lnTo>
                <a:lnTo>
                  <a:pt x="6919467" y="3991356"/>
                </a:lnTo>
                <a:lnTo>
                  <a:pt x="6919226" y="3993832"/>
                </a:lnTo>
                <a:lnTo>
                  <a:pt x="6909244" y="4003814"/>
                </a:lnTo>
                <a:lnTo>
                  <a:pt x="6906767" y="4004056"/>
                </a:lnTo>
                <a:close/>
              </a:path>
              <a:path w="6919595" h="400431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6919595" h="4004310">
                <a:moveTo>
                  <a:pt x="6894067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6894067" y="12700"/>
                </a:lnTo>
                <a:lnTo>
                  <a:pt x="6894067" y="25400"/>
                </a:lnTo>
                <a:close/>
              </a:path>
              <a:path w="6919595" h="4004310">
                <a:moveTo>
                  <a:pt x="6894067" y="3991356"/>
                </a:moveTo>
                <a:lnTo>
                  <a:pt x="6894067" y="12700"/>
                </a:lnTo>
                <a:lnTo>
                  <a:pt x="6906767" y="25400"/>
                </a:lnTo>
                <a:lnTo>
                  <a:pt x="6919467" y="25400"/>
                </a:lnTo>
                <a:lnTo>
                  <a:pt x="6919467" y="3978656"/>
                </a:lnTo>
                <a:lnTo>
                  <a:pt x="6906767" y="3978656"/>
                </a:lnTo>
                <a:lnTo>
                  <a:pt x="6894067" y="3991356"/>
                </a:lnTo>
                <a:close/>
              </a:path>
              <a:path w="6919595" h="4004310">
                <a:moveTo>
                  <a:pt x="6919467" y="25400"/>
                </a:moveTo>
                <a:lnTo>
                  <a:pt x="6906767" y="25400"/>
                </a:lnTo>
                <a:lnTo>
                  <a:pt x="6894067" y="12700"/>
                </a:lnTo>
                <a:lnTo>
                  <a:pt x="6919467" y="12700"/>
                </a:lnTo>
                <a:lnTo>
                  <a:pt x="6919467" y="25400"/>
                </a:lnTo>
                <a:close/>
              </a:path>
              <a:path w="6919595" h="4004310">
                <a:moveTo>
                  <a:pt x="25400" y="3991356"/>
                </a:moveTo>
                <a:lnTo>
                  <a:pt x="12700" y="3978656"/>
                </a:lnTo>
                <a:lnTo>
                  <a:pt x="25400" y="3978656"/>
                </a:lnTo>
                <a:lnTo>
                  <a:pt x="25400" y="3991356"/>
                </a:lnTo>
                <a:close/>
              </a:path>
              <a:path w="6919595" h="4004310">
                <a:moveTo>
                  <a:pt x="6894067" y="3991356"/>
                </a:moveTo>
                <a:lnTo>
                  <a:pt x="25400" y="3991356"/>
                </a:lnTo>
                <a:lnTo>
                  <a:pt x="25400" y="3978656"/>
                </a:lnTo>
                <a:lnTo>
                  <a:pt x="6894067" y="3978656"/>
                </a:lnTo>
                <a:lnTo>
                  <a:pt x="6894067" y="3991356"/>
                </a:lnTo>
                <a:close/>
              </a:path>
              <a:path w="6919595" h="4004310">
                <a:moveTo>
                  <a:pt x="6919467" y="3991356"/>
                </a:moveTo>
                <a:lnTo>
                  <a:pt x="6894067" y="3991356"/>
                </a:lnTo>
                <a:lnTo>
                  <a:pt x="6906767" y="3978656"/>
                </a:lnTo>
                <a:lnTo>
                  <a:pt x="6919467" y="3978656"/>
                </a:lnTo>
                <a:lnTo>
                  <a:pt x="6919467" y="3991356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882640" y="2182368"/>
            <a:ext cx="5391911" cy="43449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57240" y="2156967"/>
            <a:ext cx="5443220" cy="4396105"/>
          </a:xfrm>
          <a:custGeom>
            <a:avLst/>
            <a:gdLst/>
            <a:ahLst/>
            <a:cxnLst/>
            <a:rect l="l" t="t" r="r" b="b"/>
            <a:pathLst>
              <a:path w="5443220" h="4396105">
                <a:moveTo>
                  <a:pt x="5430012" y="4395724"/>
                </a:moveTo>
                <a:lnTo>
                  <a:pt x="12700" y="4395724"/>
                </a:lnTo>
                <a:lnTo>
                  <a:pt x="10223" y="4395482"/>
                </a:lnTo>
                <a:lnTo>
                  <a:pt x="0" y="4383024"/>
                </a:lnTo>
                <a:lnTo>
                  <a:pt x="0" y="12699"/>
                </a:lnTo>
                <a:lnTo>
                  <a:pt x="12700" y="0"/>
                </a:lnTo>
                <a:lnTo>
                  <a:pt x="5430012" y="0"/>
                </a:lnTo>
                <a:lnTo>
                  <a:pt x="5442712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4370324"/>
                </a:lnTo>
                <a:lnTo>
                  <a:pt x="12700" y="4370324"/>
                </a:lnTo>
                <a:lnTo>
                  <a:pt x="25400" y="4383024"/>
                </a:lnTo>
                <a:lnTo>
                  <a:pt x="5442712" y="4383024"/>
                </a:lnTo>
                <a:lnTo>
                  <a:pt x="5442470" y="4385500"/>
                </a:lnTo>
                <a:lnTo>
                  <a:pt x="5432488" y="4395482"/>
                </a:lnTo>
                <a:lnTo>
                  <a:pt x="5430012" y="4395724"/>
                </a:lnTo>
                <a:close/>
              </a:path>
              <a:path w="5443220" h="439610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5443220" h="4396105">
                <a:moveTo>
                  <a:pt x="5417312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5417312" y="12699"/>
                </a:lnTo>
                <a:lnTo>
                  <a:pt x="5417312" y="25399"/>
                </a:lnTo>
                <a:close/>
              </a:path>
              <a:path w="5443220" h="4396105">
                <a:moveTo>
                  <a:pt x="5417312" y="4383024"/>
                </a:moveTo>
                <a:lnTo>
                  <a:pt x="5417312" y="12699"/>
                </a:lnTo>
                <a:lnTo>
                  <a:pt x="5430012" y="25399"/>
                </a:lnTo>
                <a:lnTo>
                  <a:pt x="5442712" y="25399"/>
                </a:lnTo>
                <a:lnTo>
                  <a:pt x="5442712" y="4370324"/>
                </a:lnTo>
                <a:lnTo>
                  <a:pt x="5430012" y="4370324"/>
                </a:lnTo>
                <a:lnTo>
                  <a:pt x="5417312" y="4383024"/>
                </a:lnTo>
                <a:close/>
              </a:path>
              <a:path w="5443220" h="4396105">
                <a:moveTo>
                  <a:pt x="5442712" y="25399"/>
                </a:moveTo>
                <a:lnTo>
                  <a:pt x="5430012" y="25399"/>
                </a:lnTo>
                <a:lnTo>
                  <a:pt x="5417312" y="12699"/>
                </a:lnTo>
                <a:lnTo>
                  <a:pt x="5442712" y="12699"/>
                </a:lnTo>
                <a:lnTo>
                  <a:pt x="5442712" y="25399"/>
                </a:lnTo>
                <a:close/>
              </a:path>
              <a:path w="5443220" h="4396105">
                <a:moveTo>
                  <a:pt x="25400" y="4383024"/>
                </a:moveTo>
                <a:lnTo>
                  <a:pt x="12700" y="4370324"/>
                </a:lnTo>
                <a:lnTo>
                  <a:pt x="25400" y="4370324"/>
                </a:lnTo>
                <a:lnTo>
                  <a:pt x="25400" y="4383024"/>
                </a:lnTo>
                <a:close/>
              </a:path>
              <a:path w="5443220" h="4396105">
                <a:moveTo>
                  <a:pt x="5417312" y="4383024"/>
                </a:moveTo>
                <a:lnTo>
                  <a:pt x="25400" y="4383024"/>
                </a:lnTo>
                <a:lnTo>
                  <a:pt x="25400" y="4370324"/>
                </a:lnTo>
                <a:lnTo>
                  <a:pt x="5417312" y="4370324"/>
                </a:lnTo>
                <a:lnTo>
                  <a:pt x="5417312" y="4383024"/>
                </a:lnTo>
                <a:close/>
              </a:path>
              <a:path w="5443220" h="4396105">
                <a:moveTo>
                  <a:pt x="5442712" y="4383024"/>
                </a:moveTo>
                <a:lnTo>
                  <a:pt x="5417312" y="4383024"/>
                </a:lnTo>
                <a:lnTo>
                  <a:pt x="5430012" y="4370324"/>
                </a:lnTo>
                <a:lnTo>
                  <a:pt x="5442712" y="4370324"/>
                </a:lnTo>
                <a:lnTo>
                  <a:pt x="5442712" y="438302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35938" y="440512"/>
            <a:ext cx="692785" cy="3460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944598" y="467182"/>
            <a:ext cx="344169" cy="29908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60523" y="542112"/>
            <a:ext cx="44450" cy="2006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675483" y="460832"/>
            <a:ext cx="303530" cy="32448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028543" y="444322"/>
            <a:ext cx="684530" cy="34226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748633" y="447497"/>
            <a:ext cx="290829" cy="33210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76928" y="442417"/>
            <a:ext cx="1056640" cy="3416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05355" y="1301483"/>
            <a:ext cx="322821" cy="3225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71802" y="1413205"/>
            <a:ext cx="188734" cy="13986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0" y="1340993"/>
            <a:ext cx="12101830" cy="414655"/>
          </a:xfrm>
          <a:custGeom>
            <a:avLst/>
            <a:gdLst/>
            <a:ahLst/>
            <a:cxnLst/>
            <a:rect l="l" t="t" r="r" b="b"/>
            <a:pathLst>
              <a:path w="12101830" h="414655">
                <a:moveTo>
                  <a:pt x="1128989" y="25373"/>
                </a:moveTo>
                <a:lnTo>
                  <a:pt x="0" y="12701"/>
                </a:lnTo>
                <a:lnTo>
                  <a:pt x="0" y="0"/>
                </a:lnTo>
                <a:lnTo>
                  <a:pt x="1133779" y="12725"/>
                </a:lnTo>
                <a:lnTo>
                  <a:pt x="1146687" y="23863"/>
                </a:lnTo>
                <a:lnTo>
                  <a:pt x="1127239" y="23863"/>
                </a:lnTo>
                <a:lnTo>
                  <a:pt x="1128989" y="25373"/>
                </a:lnTo>
                <a:close/>
              </a:path>
              <a:path w="12101830" h="414655">
                <a:moveTo>
                  <a:pt x="1131316" y="25399"/>
                </a:moveTo>
                <a:lnTo>
                  <a:pt x="1128989" y="25373"/>
                </a:lnTo>
                <a:lnTo>
                  <a:pt x="1127239" y="23863"/>
                </a:lnTo>
                <a:lnTo>
                  <a:pt x="1131316" y="25399"/>
                </a:lnTo>
                <a:close/>
              </a:path>
              <a:path w="12101830" h="414655">
                <a:moveTo>
                  <a:pt x="1148468" y="25399"/>
                </a:moveTo>
                <a:lnTo>
                  <a:pt x="1131316" y="25399"/>
                </a:lnTo>
                <a:lnTo>
                  <a:pt x="1127239" y="23863"/>
                </a:lnTo>
                <a:lnTo>
                  <a:pt x="1146687" y="23863"/>
                </a:lnTo>
                <a:lnTo>
                  <a:pt x="1148468" y="25399"/>
                </a:lnTo>
                <a:close/>
              </a:path>
              <a:path w="12101830" h="414655">
                <a:moveTo>
                  <a:pt x="1580070" y="414603"/>
                </a:moveTo>
                <a:lnTo>
                  <a:pt x="1128989" y="25373"/>
                </a:lnTo>
                <a:lnTo>
                  <a:pt x="1131316" y="25399"/>
                </a:lnTo>
                <a:lnTo>
                  <a:pt x="1148468" y="25399"/>
                </a:lnTo>
                <a:lnTo>
                  <a:pt x="1584803" y="401903"/>
                </a:lnTo>
                <a:lnTo>
                  <a:pt x="1582432" y="401903"/>
                </a:lnTo>
                <a:lnTo>
                  <a:pt x="1586585" y="403440"/>
                </a:lnTo>
                <a:lnTo>
                  <a:pt x="12101601" y="403440"/>
                </a:lnTo>
                <a:lnTo>
                  <a:pt x="12101601" y="410870"/>
                </a:lnTo>
                <a:lnTo>
                  <a:pt x="1580070" y="414603"/>
                </a:lnTo>
                <a:close/>
              </a:path>
              <a:path w="12101830" h="414655">
                <a:moveTo>
                  <a:pt x="12101601" y="403440"/>
                </a:moveTo>
                <a:lnTo>
                  <a:pt x="1586585" y="403440"/>
                </a:lnTo>
                <a:lnTo>
                  <a:pt x="1584803" y="401903"/>
                </a:lnTo>
                <a:lnTo>
                  <a:pt x="12101601" y="398170"/>
                </a:lnTo>
                <a:lnTo>
                  <a:pt x="12101601" y="403440"/>
                </a:lnTo>
                <a:close/>
              </a:path>
              <a:path w="12101830" h="414655">
                <a:moveTo>
                  <a:pt x="1586585" y="403440"/>
                </a:moveTo>
                <a:lnTo>
                  <a:pt x="1582432" y="401903"/>
                </a:lnTo>
                <a:lnTo>
                  <a:pt x="1584804" y="401903"/>
                </a:lnTo>
                <a:lnTo>
                  <a:pt x="1586585" y="40344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600612" y="6425450"/>
            <a:ext cx="112317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2983991"/>
            <a:ext cx="12192000" cy="3874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76571" y="1418843"/>
            <a:ext cx="2979420" cy="29794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73613" y="1416240"/>
            <a:ext cx="2984500" cy="2984500"/>
          </a:xfrm>
          <a:custGeom>
            <a:avLst/>
            <a:gdLst/>
            <a:ahLst/>
            <a:cxnLst/>
            <a:rect l="l" t="t" r="r" b="b"/>
            <a:pathLst>
              <a:path w="2984500" h="2984500">
                <a:moveTo>
                  <a:pt x="1492224" y="2984449"/>
                </a:moveTo>
                <a:lnTo>
                  <a:pt x="0" y="1492224"/>
                </a:lnTo>
                <a:lnTo>
                  <a:pt x="1492224" y="0"/>
                </a:lnTo>
                <a:lnTo>
                  <a:pt x="1500314" y="8089"/>
                </a:lnTo>
                <a:lnTo>
                  <a:pt x="1489532" y="8089"/>
                </a:lnTo>
                <a:lnTo>
                  <a:pt x="1492224" y="10782"/>
                </a:lnTo>
                <a:lnTo>
                  <a:pt x="13487" y="1489532"/>
                </a:lnTo>
                <a:lnTo>
                  <a:pt x="8089" y="1489532"/>
                </a:lnTo>
                <a:lnTo>
                  <a:pt x="8089" y="1494929"/>
                </a:lnTo>
                <a:lnTo>
                  <a:pt x="13487" y="1494929"/>
                </a:lnTo>
                <a:lnTo>
                  <a:pt x="1492224" y="2973679"/>
                </a:lnTo>
                <a:lnTo>
                  <a:pt x="1489532" y="2976372"/>
                </a:lnTo>
                <a:lnTo>
                  <a:pt x="1500301" y="2976372"/>
                </a:lnTo>
                <a:lnTo>
                  <a:pt x="1492224" y="2984449"/>
                </a:lnTo>
                <a:close/>
              </a:path>
              <a:path w="2984500" h="2984500">
                <a:moveTo>
                  <a:pt x="1492224" y="10782"/>
                </a:moveTo>
                <a:lnTo>
                  <a:pt x="1489532" y="8089"/>
                </a:lnTo>
                <a:lnTo>
                  <a:pt x="1494916" y="8089"/>
                </a:lnTo>
                <a:lnTo>
                  <a:pt x="1492224" y="10782"/>
                </a:lnTo>
                <a:close/>
              </a:path>
              <a:path w="2984500" h="2984500">
                <a:moveTo>
                  <a:pt x="2973674" y="1492230"/>
                </a:moveTo>
                <a:lnTo>
                  <a:pt x="1492224" y="10782"/>
                </a:lnTo>
                <a:lnTo>
                  <a:pt x="1494916" y="8089"/>
                </a:lnTo>
                <a:lnTo>
                  <a:pt x="1500314" y="8089"/>
                </a:lnTo>
                <a:lnTo>
                  <a:pt x="2981756" y="1489532"/>
                </a:lnTo>
                <a:lnTo>
                  <a:pt x="2976373" y="1489532"/>
                </a:lnTo>
                <a:lnTo>
                  <a:pt x="2973674" y="1492230"/>
                </a:lnTo>
                <a:close/>
              </a:path>
              <a:path w="2984500" h="2984500">
                <a:moveTo>
                  <a:pt x="8089" y="1494929"/>
                </a:moveTo>
                <a:lnTo>
                  <a:pt x="8089" y="1489532"/>
                </a:lnTo>
                <a:lnTo>
                  <a:pt x="10788" y="1492230"/>
                </a:lnTo>
                <a:lnTo>
                  <a:pt x="8089" y="1494929"/>
                </a:lnTo>
                <a:close/>
              </a:path>
              <a:path w="2984500" h="2984500">
                <a:moveTo>
                  <a:pt x="10788" y="1492230"/>
                </a:moveTo>
                <a:lnTo>
                  <a:pt x="8089" y="1489532"/>
                </a:lnTo>
                <a:lnTo>
                  <a:pt x="13487" y="1489532"/>
                </a:lnTo>
                <a:lnTo>
                  <a:pt x="10788" y="1492230"/>
                </a:lnTo>
                <a:close/>
              </a:path>
              <a:path w="2984500" h="2984500">
                <a:moveTo>
                  <a:pt x="2976373" y="1494929"/>
                </a:moveTo>
                <a:lnTo>
                  <a:pt x="2973680" y="1492224"/>
                </a:lnTo>
                <a:lnTo>
                  <a:pt x="2976373" y="1489532"/>
                </a:lnTo>
                <a:lnTo>
                  <a:pt x="2976373" y="1494929"/>
                </a:lnTo>
                <a:close/>
              </a:path>
              <a:path w="2984500" h="2984500">
                <a:moveTo>
                  <a:pt x="2981744" y="1494929"/>
                </a:moveTo>
                <a:lnTo>
                  <a:pt x="2976373" y="1494929"/>
                </a:lnTo>
                <a:lnTo>
                  <a:pt x="2976373" y="1489532"/>
                </a:lnTo>
                <a:lnTo>
                  <a:pt x="2981756" y="1489532"/>
                </a:lnTo>
                <a:lnTo>
                  <a:pt x="2984442" y="1492230"/>
                </a:lnTo>
                <a:lnTo>
                  <a:pt x="2981744" y="1494929"/>
                </a:lnTo>
                <a:close/>
              </a:path>
              <a:path w="2984500" h="2984500">
                <a:moveTo>
                  <a:pt x="13487" y="1494929"/>
                </a:moveTo>
                <a:lnTo>
                  <a:pt x="8089" y="1494929"/>
                </a:lnTo>
                <a:lnTo>
                  <a:pt x="10788" y="1492230"/>
                </a:lnTo>
                <a:lnTo>
                  <a:pt x="13487" y="1494929"/>
                </a:lnTo>
                <a:close/>
              </a:path>
              <a:path w="2984500" h="2984500">
                <a:moveTo>
                  <a:pt x="1500301" y="2976372"/>
                </a:moveTo>
                <a:lnTo>
                  <a:pt x="1494916" y="2976372"/>
                </a:lnTo>
                <a:lnTo>
                  <a:pt x="1492224" y="2973679"/>
                </a:lnTo>
                <a:lnTo>
                  <a:pt x="2973674" y="1492230"/>
                </a:lnTo>
                <a:lnTo>
                  <a:pt x="2976373" y="1494929"/>
                </a:lnTo>
                <a:lnTo>
                  <a:pt x="2981744" y="1494929"/>
                </a:lnTo>
                <a:lnTo>
                  <a:pt x="1500301" y="2976372"/>
                </a:lnTo>
                <a:close/>
              </a:path>
              <a:path w="2984500" h="2984500">
                <a:moveTo>
                  <a:pt x="1494916" y="2976372"/>
                </a:moveTo>
                <a:lnTo>
                  <a:pt x="1489532" y="2976372"/>
                </a:lnTo>
                <a:lnTo>
                  <a:pt x="1492224" y="2973679"/>
                </a:lnTo>
                <a:lnTo>
                  <a:pt x="1494916" y="2976372"/>
                </a:lnTo>
                <a:close/>
              </a:path>
            </a:pathLst>
          </a:custGeom>
          <a:solidFill>
            <a:srgbClr val="54DB9F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76571" y="3236975"/>
            <a:ext cx="2979420" cy="29794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73613" y="3235007"/>
            <a:ext cx="2984500" cy="2984500"/>
          </a:xfrm>
          <a:custGeom>
            <a:avLst/>
            <a:gdLst/>
            <a:ahLst/>
            <a:cxnLst/>
            <a:rect l="l" t="t" r="r" b="b"/>
            <a:pathLst>
              <a:path w="2984500" h="2984500">
                <a:moveTo>
                  <a:pt x="1492224" y="2984449"/>
                </a:moveTo>
                <a:lnTo>
                  <a:pt x="0" y="1492224"/>
                </a:lnTo>
                <a:lnTo>
                  <a:pt x="1492224" y="0"/>
                </a:lnTo>
                <a:lnTo>
                  <a:pt x="1500301" y="8077"/>
                </a:lnTo>
                <a:lnTo>
                  <a:pt x="1489532" y="8077"/>
                </a:lnTo>
                <a:lnTo>
                  <a:pt x="1492224" y="10769"/>
                </a:lnTo>
                <a:lnTo>
                  <a:pt x="13474" y="1489532"/>
                </a:lnTo>
                <a:lnTo>
                  <a:pt x="8089" y="1489532"/>
                </a:lnTo>
                <a:lnTo>
                  <a:pt x="8089" y="1494916"/>
                </a:lnTo>
                <a:lnTo>
                  <a:pt x="13474" y="1494916"/>
                </a:lnTo>
                <a:lnTo>
                  <a:pt x="1492224" y="2973679"/>
                </a:lnTo>
                <a:lnTo>
                  <a:pt x="1489532" y="2976371"/>
                </a:lnTo>
                <a:lnTo>
                  <a:pt x="1500301" y="2976371"/>
                </a:lnTo>
                <a:lnTo>
                  <a:pt x="1492224" y="2984449"/>
                </a:lnTo>
                <a:close/>
              </a:path>
              <a:path w="2984500" h="2984500">
                <a:moveTo>
                  <a:pt x="1492224" y="10769"/>
                </a:moveTo>
                <a:lnTo>
                  <a:pt x="1489532" y="8077"/>
                </a:lnTo>
                <a:lnTo>
                  <a:pt x="1494916" y="8077"/>
                </a:lnTo>
                <a:lnTo>
                  <a:pt x="1492224" y="10769"/>
                </a:lnTo>
                <a:close/>
              </a:path>
              <a:path w="2984500" h="2984500">
                <a:moveTo>
                  <a:pt x="2973680" y="1492224"/>
                </a:moveTo>
                <a:lnTo>
                  <a:pt x="1492224" y="10769"/>
                </a:lnTo>
                <a:lnTo>
                  <a:pt x="1494916" y="8077"/>
                </a:lnTo>
                <a:lnTo>
                  <a:pt x="1500301" y="8077"/>
                </a:lnTo>
                <a:lnTo>
                  <a:pt x="2981756" y="1489532"/>
                </a:lnTo>
                <a:lnTo>
                  <a:pt x="2976373" y="1489532"/>
                </a:lnTo>
                <a:lnTo>
                  <a:pt x="2973680" y="1492224"/>
                </a:lnTo>
                <a:close/>
              </a:path>
              <a:path w="2984500" h="2984500">
                <a:moveTo>
                  <a:pt x="8089" y="1494916"/>
                </a:moveTo>
                <a:lnTo>
                  <a:pt x="8089" y="1489532"/>
                </a:lnTo>
                <a:lnTo>
                  <a:pt x="10782" y="1492224"/>
                </a:lnTo>
                <a:lnTo>
                  <a:pt x="8089" y="1494916"/>
                </a:lnTo>
                <a:close/>
              </a:path>
              <a:path w="2984500" h="2984500">
                <a:moveTo>
                  <a:pt x="10782" y="1492224"/>
                </a:moveTo>
                <a:lnTo>
                  <a:pt x="8089" y="1489532"/>
                </a:lnTo>
                <a:lnTo>
                  <a:pt x="13474" y="1489532"/>
                </a:lnTo>
                <a:lnTo>
                  <a:pt x="10782" y="1492224"/>
                </a:lnTo>
                <a:close/>
              </a:path>
              <a:path w="2984500" h="2984500">
                <a:moveTo>
                  <a:pt x="2976373" y="1494916"/>
                </a:moveTo>
                <a:lnTo>
                  <a:pt x="2973680" y="1492224"/>
                </a:lnTo>
                <a:lnTo>
                  <a:pt x="2976373" y="1489532"/>
                </a:lnTo>
                <a:lnTo>
                  <a:pt x="2976373" y="1494916"/>
                </a:lnTo>
                <a:close/>
              </a:path>
              <a:path w="2984500" h="2984500">
                <a:moveTo>
                  <a:pt x="2981756" y="1494916"/>
                </a:moveTo>
                <a:lnTo>
                  <a:pt x="2976373" y="1494916"/>
                </a:lnTo>
                <a:lnTo>
                  <a:pt x="2976373" y="1489532"/>
                </a:lnTo>
                <a:lnTo>
                  <a:pt x="2981756" y="1489532"/>
                </a:lnTo>
                <a:lnTo>
                  <a:pt x="2984449" y="1492224"/>
                </a:lnTo>
                <a:lnTo>
                  <a:pt x="2981756" y="1494916"/>
                </a:lnTo>
                <a:close/>
              </a:path>
              <a:path w="2984500" h="2984500">
                <a:moveTo>
                  <a:pt x="13474" y="1494916"/>
                </a:moveTo>
                <a:lnTo>
                  <a:pt x="8089" y="1494916"/>
                </a:lnTo>
                <a:lnTo>
                  <a:pt x="10782" y="1492224"/>
                </a:lnTo>
                <a:lnTo>
                  <a:pt x="13474" y="1494916"/>
                </a:lnTo>
                <a:close/>
              </a:path>
              <a:path w="2984500" h="2984500">
                <a:moveTo>
                  <a:pt x="1500301" y="2976371"/>
                </a:moveTo>
                <a:lnTo>
                  <a:pt x="1494916" y="2976371"/>
                </a:lnTo>
                <a:lnTo>
                  <a:pt x="1492224" y="2973679"/>
                </a:lnTo>
                <a:lnTo>
                  <a:pt x="2973680" y="1492224"/>
                </a:lnTo>
                <a:lnTo>
                  <a:pt x="2976373" y="1494916"/>
                </a:lnTo>
                <a:lnTo>
                  <a:pt x="2981756" y="1494916"/>
                </a:lnTo>
                <a:lnTo>
                  <a:pt x="1500301" y="2976371"/>
                </a:lnTo>
                <a:close/>
              </a:path>
              <a:path w="2984500" h="2984500">
                <a:moveTo>
                  <a:pt x="1494916" y="2976371"/>
                </a:moveTo>
                <a:lnTo>
                  <a:pt x="1489532" y="2976371"/>
                </a:lnTo>
                <a:lnTo>
                  <a:pt x="1492224" y="2973679"/>
                </a:lnTo>
                <a:lnTo>
                  <a:pt x="1494916" y="2976371"/>
                </a:lnTo>
                <a:close/>
              </a:path>
            </a:pathLst>
          </a:custGeom>
          <a:solidFill>
            <a:srgbClr val="0AD0D9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5304" y="1180579"/>
            <a:ext cx="4560328" cy="25410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442459" y="2817812"/>
            <a:ext cx="828052" cy="8286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737176" y="2991484"/>
            <a:ext cx="2374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073862"/>
                </a:solidFill>
                <a:latin typeface="微软雅黑"/>
                <a:cs typeface="微软雅黑"/>
              </a:rPr>
              <a:t>1</a:t>
            </a:r>
            <a:endParaRPr sz="27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11662" y="1707819"/>
            <a:ext cx="525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40">
                <a:solidFill>
                  <a:srgbClr val="FFFFFF"/>
                </a:solidFill>
                <a:latin typeface="微软雅黑"/>
                <a:cs typeface="微软雅黑"/>
              </a:rPr>
              <a:t>基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于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15682" y="1570659"/>
            <a:ext cx="223393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/>
              <a:t>2</a:t>
            </a:r>
            <a:r>
              <a:rPr dirty="0" sz="1800" spc="-250"/>
              <a:t> </a:t>
            </a:r>
            <a:r>
              <a:rPr dirty="0" sz="1800"/>
              <a:t>7</a:t>
            </a:r>
            <a:r>
              <a:rPr dirty="0" sz="1800" spc="-250"/>
              <a:t> </a:t>
            </a:r>
            <a:r>
              <a:rPr dirty="0" sz="1800" spc="335"/>
              <a:t>个度量元定义</a:t>
            </a:r>
            <a:r>
              <a:rPr dirty="0" sz="1800"/>
              <a:t>中 </a:t>
            </a:r>
            <a:r>
              <a:rPr dirty="0" sz="1800" spc="-5"/>
              <a:t>Teambition</a:t>
            </a:r>
            <a:r>
              <a:rPr dirty="0" sz="1800"/>
              <a:t>。</a:t>
            </a:r>
            <a:endParaRPr sz="1800"/>
          </a:p>
        </p:txBody>
      </p:sp>
      <p:sp>
        <p:nvSpPr>
          <p:cNvPr id="36" name="object 36"/>
          <p:cNvSpPr/>
          <p:nvPr/>
        </p:nvSpPr>
        <p:spPr>
          <a:xfrm>
            <a:off x="3391641" y="1773224"/>
            <a:ext cx="109709" cy="1778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567417" y="1773224"/>
            <a:ext cx="113576" cy="177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44033" y="1773224"/>
            <a:ext cx="184610" cy="1778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92232" y="1758619"/>
            <a:ext cx="215264" cy="2209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58297" y="1762429"/>
            <a:ext cx="217170" cy="20192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16187" y="2968155"/>
            <a:ext cx="1518285" cy="2984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93976" y="2700527"/>
            <a:ext cx="1940560" cy="0"/>
          </a:xfrm>
          <a:custGeom>
            <a:avLst/>
            <a:gdLst/>
            <a:ahLst/>
            <a:cxnLst/>
            <a:rect l="l" t="t" r="r" b="b"/>
            <a:pathLst>
              <a:path w="1940560" h="0">
                <a:moveTo>
                  <a:pt x="0" y="0"/>
                </a:moveTo>
                <a:lnTo>
                  <a:pt x="1940052" y="0"/>
                </a:lnTo>
              </a:path>
            </a:pathLst>
          </a:custGeom>
          <a:ln w="3175">
            <a:solidFill>
              <a:srgbClr val="0F6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54825" y="1184275"/>
            <a:ext cx="4424680" cy="2409825"/>
          </a:xfrm>
          <a:custGeom>
            <a:avLst/>
            <a:gdLst/>
            <a:ahLst/>
            <a:cxnLst/>
            <a:rect l="l" t="t" r="r" b="b"/>
            <a:pathLst>
              <a:path w="4424680" h="2409825">
                <a:moveTo>
                  <a:pt x="4418012" y="2409825"/>
                </a:moveTo>
                <a:lnTo>
                  <a:pt x="6350" y="2409825"/>
                </a:lnTo>
                <a:lnTo>
                  <a:pt x="4381" y="2409520"/>
                </a:lnTo>
                <a:lnTo>
                  <a:pt x="2616" y="2408618"/>
                </a:lnTo>
                <a:lnTo>
                  <a:pt x="1206" y="2407208"/>
                </a:lnTo>
                <a:lnTo>
                  <a:pt x="304" y="2405443"/>
                </a:lnTo>
                <a:lnTo>
                  <a:pt x="0" y="2403475"/>
                </a:lnTo>
                <a:lnTo>
                  <a:pt x="0" y="6350"/>
                </a:lnTo>
                <a:lnTo>
                  <a:pt x="6350" y="0"/>
                </a:lnTo>
                <a:lnTo>
                  <a:pt x="4418012" y="0"/>
                </a:lnTo>
                <a:lnTo>
                  <a:pt x="4424362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397125"/>
                </a:lnTo>
                <a:lnTo>
                  <a:pt x="6350" y="2397125"/>
                </a:lnTo>
                <a:lnTo>
                  <a:pt x="12700" y="2403475"/>
                </a:lnTo>
                <a:lnTo>
                  <a:pt x="4424362" y="2403475"/>
                </a:lnTo>
                <a:lnTo>
                  <a:pt x="4424057" y="2405443"/>
                </a:lnTo>
                <a:lnTo>
                  <a:pt x="4423156" y="2407208"/>
                </a:lnTo>
                <a:lnTo>
                  <a:pt x="4421746" y="2408618"/>
                </a:lnTo>
                <a:lnTo>
                  <a:pt x="4419981" y="2409520"/>
                </a:lnTo>
                <a:lnTo>
                  <a:pt x="4418012" y="2409825"/>
                </a:lnTo>
                <a:close/>
              </a:path>
              <a:path w="4424680" h="240982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424680" h="2409825">
                <a:moveTo>
                  <a:pt x="441166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4411662" y="6350"/>
                </a:lnTo>
                <a:lnTo>
                  <a:pt x="4411662" y="12700"/>
                </a:lnTo>
                <a:close/>
              </a:path>
              <a:path w="4424680" h="2409825">
                <a:moveTo>
                  <a:pt x="4411662" y="2403475"/>
                </a:moveTo>
                <a:lnTo>
                  <a:pt x="4411662" y="6350"/>
                </a:lnTo>
                <a:lnTo>
                  <a:pt x="4418012" y="12700"/>
                </a:lnTo>
                <a:lnTo>
                  <a:pt x="4424362" y="12700"/>
                </a:lnTo>
                <a:lnTo>
                  <a:pt x="4424362" y="2397125"/>
                </a:lnTo>
                <a:lnTo>
                  <a:pt x="4418012" y="2397125"/>
                </a:lnTo>
                <a:lnTo>
                  <a:pt x="4411662" y="2403475"/>
                </a:lnTo>
                <a:close/>
              </a:path>
              <a:path w="4424680" h="2409825">
                <a:moveTo>
                  <a:pt x="4424362" y="12700"/>
                </a:moveTo>
                <a:lnTo>
                  <a:pt x="4418012" y="12700"/>
                </a:lnTo>
                <a:lnTo>
                  <a:pt x="4411662" y="6350"/>
                </a:lnTo>
                <a:lnTo>
                  <a:pt x="4424362" y="6350"/>
                </a:lnTo>
                <a:lnTo>
                  <a:pt x="4424362" y="12700"/>
                </a:lnTo>
                <a:close/>
              </a:path>
              <a:path w="4424680" h="2409825">
                <a:moveTo>
                  <a:pt x="12700" y="2403475"/>
                </a:moveTo>
                <a:lnTo>
                  <a:pt x="6350" y="2397125"/>
                </a:lnTo>
                <a:lnTo>
                  <a:pt x="12700" y="2397125"/>
                </a:lnTo>
                <a:lnTo>
                  <a:pt x="12700" y="2403475"/>
                </a:lnTo>
                <a:close/>
              </a:path>
              <a:path w="4424680" h="2409825">
                <a:moveTo>
                  <a:pt x="4411662" y="2403475"/>
                </a:moveTo>
                <a:lnTo>
                  <a:pt x="12700" y="2403475"/>
                </a:lnTo>
                <a:lnTo>
                  <a:pt x="12700" y="2397125"/>
                </a:lnTo>
                <a:lnTo>
                  <a:pt x="4411662" y="2397125"/>
                </a:lnTo>
                <a:lnTo>
                  <a:pt x="4411662" y="2403475"/>
                </a:lnTo>
                <a:close/>
              </a:path>
              <a:path w="4424680" h="2409825">
                <a:moveTo>
                  <a:pt x="4424362" y="2403475"/>
                </a:moveTo>
                <a:lnTo>
                  <a:pt x="4411662" y="2403475"/>
                </a:lnTo>
                <a:lnTo>
                  <a:pt x="4418012" y="2397125"/>
                </a:lnTo>
                <a:lnTo>
                  <a:pt x="4424362" y="2397125"/>
                </a:lnTo>
                <a:lnTo>
                  <a:pt x="4424362" y="2403475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61047" y="2760662"/>
            <a:ext cx="827214" cy="8271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156285" y="2933547"/>
            <a:ext cx="2374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073862"/>
                </a:solidFill>
                <a:latin typeface="微软雅黑"/>
                <a:cs typeface="微软雅黑"/>
              </a:rPr>
              <a:t>2</a:t>
            </a:r>
            <a:endParaRPr sz="27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93153" y="1642821"/>
            <a:ext cx="181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>
                <a:solidFill>
                  <a:srgbClr val="FFFFFF"/>
                </a:solidFill>
                <a:latin typeface="微软雅黑"/>
                <a:cs typeface="微软雅黑"/>
              </a:rPr>
              <a:t>利用</a:t>
            </a:r>
            <a:r>
              <a:rPr dirty="0" sz="1800" spc="60">
                <a:solidFill>
                  <a:srgbClr val="FFFFFF"/>
                </a:solidFill>
                <a:latin typeface="微软雅黑"/>
                <a:cs typeface="微软雅黑"/>
              </a:rPr>
              <a:t>Te</a:t>
            </a:r>
            <a:r>
              <a:rPr dirty="0" sz="1800" spc="65">
                <a:solidFill>
                  <a:srgbClr val="FFFFFF"/>
                </a:solidFill>
                <a:latin typeface="微软雅黑"/>
                <a:cs typeface="微软雅黑"/>
              </a:rPr>
              <a:t>a</a:t>
            </a:r>
            <a:r>
              <a:rPr dirty="0" sz="1800" spc="60">
                <a:solidFill>
                  <a:srgbClr val="FFFFFF"/>
                </a:solidFill>
                <a:latin typeface="微软雅黑"/>
                <a:cs typeface="微软雅黑"/>
              </a:rPr>
              <a:t>m</a:t>
            </a:r>
            <a:r>
              <a:rPr dirty="0" sz="1800" spc="65">
                <a:solidFill>
                  <a:srgbClr val="FFFFFF"/>
                </a:solidFill>
                <a:latin typeface="微软雅黑"/>
                <a:cs typeface="微软雅黑"/>
              </a:rPr>
              <a:t>bi</a:t>
            </a:r>
            <a:r>
              <a:rPr dirty="0" sz="1800" spc="60">
                <a:solidFill>
                  <a:srgbClr val="FFFFFF"/>
                </a:solidFill>
                <a:latin typeface="微软雅黑"/>
                <a:cs typeface="微软雅黑"/>
              </a:rPr>
              <a:t>t</a:t>
            </a:r>
            <a:r>
              <a:rPr dirty="0" sz="1800" spc="65">
                <a:solidFill>
                  <a:srgbClr val="FFFFFF"/>
                </a:solidFill>
                <a:latin typeface="微软雅黑"/>
                <a:cs typeface="微软雅黑"/>
              </a:rPr>
              <a:t>io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n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921953" y="2054300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等进行度量元采集。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144203" y="1692351"/>
            <a:ext cx="220980" cy="2209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930208" y="1692986"/>
            <a:ext cx="172719" cy="21971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379153" y="1691081"/>
            <a:ext cx="222250" cy="2235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616643" y="1694256"/>
            <a:ext cx="220345" cy="21843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852862" y="1694891"/>
            <a:ext cx="210134" cy="2190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090353" y="1691081"/>
            <a:ext cx="219075" cy="21971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338003" y="1859991"/>
            <a:ext cx="54610" cy="5143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567873" y="1713306"/>
            <a:ext cx="215265" cy="1841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801553" y="1692986"/>
            <a:ext cx="222250" cy="21971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08393" y="2101291"/>
            <a:ext cx="680720" cy="2247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05623" y="2271471"/>
            <a:ext cx="54610" cy="5143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26603" y="2124786"/>
            <a:ext cx="215265" cy="18415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260918" y="2102561"/>
            <a:ext cx="670559" cy="22352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306587" y="2968155"/>
            <a:ext cx="1519554" cy="2984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097011" y="2700527"/>
            <a:ext cx="1940560" cy="0"/>
          </a:xfrm>
          <a:custGeom>
            <a:avLst/>
            <a:gdLst/>
            <a:ahLst/>
            <a:cxnLst/>
            <a:rect l="l" t="t" r="r" b="b"/>
            <a:pathLst>
              <a:path w="1940559" h="0">
                <a:moveTo>
                  <a:pt x="0" y="0"/>
                </a:moveTo>
                <a:lnTo>
                  <a:pt x="1940052" y="0"/>
                </a:lnTo>
              </a:path>
            </a:pathLst>
          </a:custGeom>
          <a:ln w="3175">
            <a:solidFill>
              <a:srgbClr val="0F6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54075" y="4000500"/>
            <a:ext cx="4422775" cy="2403475"/>
          </a:xfrm>
          <a:custGeom>
            <a:avLst/>
            <a:gdLst/>
            <a:ahLst/>
            <a:cxnLst/>
            <a:rect l="l" t="t" r="r" b="b"/>
            <a:pathLst>
              <a:path w="4422775" h="2403475">
                <a:moveTo>
                  <a:pt x="4416425" y="2403475"/>
                </a:moveTo>
                <a:lnTo>
                  <a:pt x="6350" y="2403475"/>
                </a:lnTo>
                <a:lnTo>
                  <a:pt x="4381" y="2403170"/>
                </a:lnTo>
                <a:lnTo>
                  <a:pt x="2616" y="2402268"/>
                </a:lnTo>
                <a:lnTo>
                  <a:pt x="1206" y="2400858"/>
                </a:lnTo>
                <a:lnTo>
                  <a:pt x="304" y="2399093"/>
                </a:lnTo>
                <a:lnTo>
                  <a:pt x="0" y="2397125"/>
                </a:lnTo>
                <a:lnTo>
                  <a:pt x="0" y="6350"/>
                </a:lnTo>
                <a:lnTo>
                  <a:pt x="6350" y="0"/>
                </a:lnTo>
                <a:lnTo>
                  <a:pt x="4416425" y="0"/>
                </a:lnTo>
                <a:lnTo>
                  <a:pt x="4422775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390775"/>
                </a:lnTo>
                <a:lnTo>
                  <a:pt x="6350" y="2390775"/>
                </a:lnTo>
                <a:lnTo>
                  <a:pt x="12700" y="2397125"/>
                </a:lnTo>
                <a:lnTo>
                  <a:pt x="4422775" y="2397125"/>
                </a:lnTo>
                <a:lnTo>
                  <a:pt x="4422470" y="2399093"/>
                </a:lnTo>
                <a:lnTo>
                  <a:pt x="4421568" y="2400858"/>
                </a:lnTo>
                <a:lnTo>
                  <a:pt x="4420158" y="2402268"/>
                </a:lnTo>
                <a:lnTo>
                  <a:pt x="4418393" y="2403170"/>
                </a:lnTo>
                <a:lnTo>
                  <a:pt x="4416425" y="2403475"/>
                </a:lnTo>
                <a:close/>
              </a:path>
              <a:path w="4422775" h="240347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422775" h="2403475">
                <a:moveTo>
                  <a:pt x="4410075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4410075" y="6350"/>
                </a:lnTo>
                <a:lnTo>
                  <a:pt x="4410075" y="12700"/>
                </a:lnTo>
                <a:close/>
              </a:path>
              <a:path w="4422775" h="2403475">
                <a:moveTo>
                  <a:pt x="4410075" y="2397125"/>
                </a:moveTo>
                <a:lnTo>
                  <a:pt x="4410075" y="6350"/>
                </a:lnTo>
                <a:lnTo>
                  <a:pt x="4416425" y="12700"/>
                </a:lnTo>
                <a:lnTo>
                  <a:pt x="4422775" y="12700"/>
                </a:lnTo>
                <a:lnTo>
                  <a:pt x="4422775" y="2390775"/>
                </a:lnTo>
                <a:lnTo>
                  <a:pt x="4416425" y="2390775"/>
                </a:lnTo>
                <a:lnTo>
                  <a:pt x="4410075" y="2397125"/>
                </a:lnTo>
                <a:close/>
              </a:path>
              <a:path w="4422775" h="2403475">
                <a:moveTo>
                  <a:pt x="4422775" y="12700"/>
                </a:moveTo>
                <a:lnTo>
                  <a:pt x="4416425" y="12700"/>
                </a:lnTo>
                <a:lnTo>
                  <a:pt x="4410075" y="6350"/>
                </a:lnTo>
                <a:lnTo>
                  <a:pt x="4422775" y="6350"/>
                </a:lnTo>
                <a:lnTo>
                  <a:pt x="4422775" y="12700"/>
                </a:lnTo>
                <a:close/>
              </a:path>
              <a:path w="4422775" h="2403475">
                <a:moveTo>
                  <a:pt x="12700" y="2397125"/>
                </a:moveTo>
                <a:lnTo>
                  <a:pt x="6350" y="2390775"/>
                </a:lnTo>
                <a:lnTo>
                  <a:pt x="12700" y="2390775"/>
                </a:lnTo>
                <a:lnTo>
                  <a:pt x="12700" y="2397125"/>
                </a:lnTo>
                <a:close/>
              </a:path>
              <a:path w="4422775" h="2403475">
                <a:moveTo>
                  <a:pt x="4410075" y="2397125"/>
                </a:moveTo>
                <a:lnTo>
                  <a:pt x="12700" y="2397125"/>
                </a:lnTo>
                <a:lnTo>
                  <a:pt x="12700" y="2390775"/>
                </a:lnTo>
                <a:lnTo>
                  <a:pt x="4410075" y="2390775"/>
                </a:lnTo>
                <a:lnTo>
                  <a:pt x="4410075" y="2397125"/>
                </a:lnTo>
                <a:close/>
              </a:path>
              <a:path w="4422775" h="2403475">
                <a:moveTo>
                  <a:pt x="4422775" y="2397125"/>
                </a:moveTo>
                <a:lnTo>
                  <a:pt x="4410075" y="2397125"/>
                </a:lnTo>
                <a:lnTo>
                  <a:pt x="4416425" y="2390775"/>
                </a:lnTo>
                <a:lnTo>
                  <a:pt x="4422775" y="2390775"/>
                </a:lnTo>
                <a:lnTo>
                  <a:pt x="4422775" y="2397125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43984" y="4005262"/>
            <a:ext cx="826528" cy="82708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969759" y="4178134"/>
            <a:ext cx="4191000" cy="1040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89865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073862"/>
                </a:solidFill>
                <a:latin typeface="微软雅黑"/>
                <a:cs typeface="微软雅黑"/>
              </a:rPr>
              <a:t>3</a:t>
            </a:r>
            <a:endParaRPr sz="2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590"/>
              </a:spcBef>
            </a:pPr>
            <a:r>
              <a:rPr dirty="0" sz="1800" spc="60">
                <a:solidFill>
                  <a:srgbClr val="FFFFFF"/>
                </a:solidFill>
                <a:latin typeface="微软雅黑"/>
                <a:cs typeface="微软雅黑"/>
              </a:rPr>
              <a:t>通过表格跟踪</a:t>
            </a:r>
            <a:r>
              <a:rPr dirty="0" sz="1800" spc="55">
                <a:solidFill>
                  <a:srgbClr val="FFFFFF"/>
                </a:solidFill>
                <a:latin typeface="微软雅黑"/>
                <a:cs typeface="微软雅黑"/>
              </a:rPr>
              <a:t>BO/QPPO/MPO</a:t>
            </a:r>
            <a:r>
              <a:rPr dirty="0" sz="1800" spc="6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r>
              <a:rPr dirty="0" sz="1800" spc="65">
                <a:solidFill>
                  <a:srgbClr val="FFFFFF"/>
                </a:solidFill>
                <a:latin typeface="微软雅黑"/>
                <a:cs typeface="微软雅黑"/>
              </a:rPr>
              <a:t>达成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情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69759" y="5192738"/>
            <a:ext cx="4191000" cy="1012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800" spc="130">
                <a:solidFill>
                  <a:srgbClr val="FFFFFF"/>
                </a:solidFill>
                <a:latin typeface="微软雅黑"/>
                <a:cs typeface="微软雅黑"/>
              </a:rPr>
              <a:t>况，应用</a:t>
            </a:r>
            <a:r>
              <a:rPr dirty="0" sz="1800" spc="125">
                <a:solidFill>
                  <a:srgbClr val="FFFFFF"/>
                </a:solidFill>
                <a:latin typeface="微软雅黑"/>
                <a:cs typeface="微软雅黑"/>
              </a:rPr>
              <a:t>PP</a:t>
            </a:r>
            <a:r>
              <a:rPr dirty="0" sz="1800" spc="130">
                <a:solidFill>
                  <a:srgbClr val="FFFFFF"/>
                </a:solidFill>
                <a:latin typeface="微软雅黑"/>
                <a:cs typeface="微软雅黑"/>
              </a:rPr>
              <a:t>B</a:t>
            </a:r>
            <a:r>
              <a:rPr dirty="0" sz="1800" spc="125">
                <a:solidFill>
                  <a:srgbClr val="FFFFFF"/>
                </a:solidFill>
                <a:latin typeface="微软雅黑"/>
                <a:cs typeface="微软雅黑"/>
              </a:rPr>
              <a:t>&amp;PP</a:t>
            </a:r>
            <a:r>
              <a:rPr dirty="0" sz="1800" spc="130">
                <a:solidFill>
                  <a:srgbClr val="FFFFFF"/>
                </a:solidFill>
                <a:latin typeface="微软雅黑"/>
                <a:cs typeface="微软雅黑"/>
              </a:rPr>
              <a:t>M进行预测和过</a:t>
            </a:r>
            <a:r>
              <a:rPr dirty="0" sz="1800" spc="135">
                <a:solidFill>
                  <a:srgbClr val="FFFFFF"/>
                </a:solidFill>
                <a:latin typeface="微软雅黑"/>
                <a:cs typeface="微软雅黑"/>
              </a:rPr>
              <a:t>程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控 </a:t>
            </a:r>
            <a:r>
              <a:rPr dirty="0" sz="1800" spc="35">
                <a:solidFill>
                  <a:srgbClr val="FFFFFF"/>
                </a:solidFill>
                <a:latin typeface="微软雅黑"/>
                <a:cs typeface="微软雅黑"/>
              </a:rPr>
              <a:t>制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endParaRPr sz="1800">
              <a:latin typeface="微软雅黑"/>
              <a:cs typeface="微软雅黑"/>
            </a:endParaRPr>
          </a:p>
          <a:p>
            <a:pPr marL="3441065">
              <a:lnSpc>
                <a:spcPct val="100000"/>
              </a:lnSpc>
              <a:spcBef>
                <a:spcPts val="43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451089" y="5625172"/>
            <a:ext cx="1391285" cy="22351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868409" y="5628347"/>
            <a:ext cx="192404" cy="21970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084309" y="5628982"/>
            <a:ext cx="222884" cy="21780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321799" y="5642952"/>
            <a:ext cx="219709" cy="20002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556114" y="5644222"/>
            <a:ext cx="121919" cy="17271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698354" y="5690577"/>
            <a:ext cx="108585" cy="12953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831802" y="5690577"/>
            <a:ext cx="98961" cy="12953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972674" y="5690577"/>
            <a:ext cx="177164" cy="12636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191749" y="5634063"/>
            <a:ext cx="114934" cy="18605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340339" y="5635968"/>
            <a:ext cx="27304" cy="18097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400664" y="5690577"/>
            <a:ext cx="122554" cy="12953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559414" y="5690577"/>
            <a:ext cx="104139" cy="12636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720069" y="5789002"/>
            <a:ext cx="34289" cy="5905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922634" y="5640413"/>
            <a:ext cx="221615" cy="19431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84999" y="5954738"/>
            <a:ext cx="451484" cy="22034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83804" y="5970613"/>
            <a:ext cx="70484" cy="5333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671434" y="5955372"/>
            <a:ext cx="449579" cy="22034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139429" y="5970613"/>
            <a:ext cx="70484" cy="5333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356599" y="5962993"/>
            <a:ext cx="212725" cy="21399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726804" y="5970613"/>
            <a:ext cx="70484" cy="5333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816974" y="5956643"/>
            <a:ext cx="448309" cy="21843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282429" y="5970613"/>
            <a:ext cx="70485" cy="5333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499599" y="5956643"/>
            <a:ext cx="224154" cy="22034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40264" y="5954102"/>
            <a:ext cx="655954" cy="22352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460625" y="4322127"/>
            <a:ext cx="1209675" cy="29718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106167" y="4992623"/>
            <a:ext cx="1940560" cy="0"/>
          </a:xfrm>
          <a:custGeom>
            <a:avLst/>
            <a:gdLst/>
            <a:ahLst/>
            <a:cxnLst/>
            <a:rect l="l" t="t" r="r" b="b"/>
            <a:pathLst>
              <a:path w="1940560" h="0">
                <a:moveTo>
                  <a:pt x="0" y="0"/>
                </a:moveTo>
                <a:lnTo>
                  <a:pt x="1940052" y="0"/>
                </a:lnTo>
              </a:path>
            </a:pathLst>
          </a:custGeom>
          <a:ln w="3175">
            <a:solidFill>
              <a:srgbClr val="0F6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854825" y="4000500"/>
            <a:ext cx="4424680" cy="2403475"/>
          </a:xfrm>
          <a:custGeom>
            <a:avLst/>
            <a:gdLst/>
            <a:ahLst/>
            <a:cxnLst/>
            <a:rect l="l" t="t" r="r" b="b"/>
            <a:pathLst>
              <a:path w="4424680" h="2403475">
                <a:moveTo>
                  <a:pt x="4418012" y="2403475"/>
                </a:moveTo>
                <a:lnTo>
                  <a:pt x="6350" y="2403475"/>
                </a:lnTo>
                <a:lnTo>
                  <a:pt x="4381" y="2403170"/>
                </a:lnTo>
                <a:lnTo>
                  <a:pt x="2616" y="2402268"/>
                </a:lnTo>
                <a:lnTo>
                  <a:pt x="1206" y="2400858"/>
                </a:lnTo>
                <a:lnTo>
                  <a:pt x="304" y="2399093"/>
                </a:lnTo>
                <a:lnTo>
                  <a:pt x="0" y="2397125"/>
                </a:lnTo>
                <a:lnTo>
                  <a:pt x="0" y="6350"/>
                </a:lnTo>
                <a:lnTo>
                  <a:pt x="6350" y="0"/>
                </a:lnTo>
                <a:lnTo>
                  <a:pt x="4418012" y="0"/>
                </a:lnTo>
                <a:lnTo>
                  <a:pt x="4424362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390775"/>
                </a:lnTo>
                <a:lnTo>
                  <a:pt x="6350" y="2390775"/>
                </a:lnTo>
                <a:lnTo>
                  <a:pt x="12700" y="2397125"/>
                </a:lnTo>
                <a:lnTo>
                  <a:pt x="4424362" y="2397125"/>
                </a:lnTo>
                <a:lnTo>
                  <a:pt x="4424057" y="2399093"/>
                </a:lnTo>
                <a:lnTo>
                  <a:pt x="4423156" y="2400858"/>
                </a:lnTo>
                <a:lnTo>
                  <a:pt x="4421746" y="2402268"/>
                </a:lnTo>
                <a:lnTo>
                  <a:pt x="4419981" y="2403170"/>
                </a:lnTo>
                <a:lnTo>
                  <a:pt x="4418012" y="2403475"/>
                </a:lnTo>
                <a:close/>
              </a:path>
              <a:path w="4424680" h="240347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424680" h="2403475">
                <a:moveTo>
                  <a:pt x="441166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4411662" y="6350"/>
                </a:lnTo>
                <a:lnTo>
                  <a:pt x="4411662" y="12700"/>
                </a:lnTo>
                <a:close/>
              </a:path>
              <a:path w="4424680" h="2403475">
                <a:moveTo>
                  <a:pt x="4411662" y="2397125"/>
                </a:moveTo>
                <a:lnTo>
                  <a:pt x="4411662" y="6350"/>
                </a:lnTo>
                <a:lnTo>
                  <a:pt x="4418012" y="12700"/>
                </a:lnTo>
                <a:lnTo>
                  <a:pt x="4424362" y="12700"/>
                </a:lnTo>
                <a:lnTo>
                  <a:pt x="4424362" y="2390775"/>
                </a:lnTo>
                <a:lnTo>
                  <a:pt x="4418012" y="2390775"/>
                </a:lnTo>
                <a:lnTo>
                  <a:pt x="4411662" y="2397125"/>
                </a:lnTo>
                <a:close/>
              </a:path>
              <a:path w="4424680" h="2403475">
                <a:moveTo>
                  <a:pt x="4424362" y="12700"/>
                </a:moveTo>
                <a:lnTo>
                  <a:pt x="4418012" y="12700"/>
                </a:lnTo>
                <a:lnTo>
                  <a:pt x="4411662" y="6350"/>
                </a:lnTo>
                <a:lnTo>
                  <a:pt x="4424362" y="6350"/>
                </a:lnTo>
                <a:lnTo>
                  <a:pt x="4424362" y="12700"/>
                </a:lnTo>
                <a:close/>
              </a:path>
              <a:path w="4424680" h="2403475">
                <a:moveTo>
                  <a:pt x="12700" y="2397125"/>
                </a:moveTo>
                <a:lnTo>
                  <a:pt x="6350" y="2390775"/>
                </a:lnTo>
                <a:lnTo>
                  <a:pt x="12700" y="2390775"/>
                </a:lnTo>
                <a:lnTo>
                  <a:pt x="12700" y="2397125"/>
                </a:lnTo>
                <a:close/>
              </a:path>
              <a:path w="4424680" h="2403475">
                <a:moveTo>
                  <a:pt x="4411662" y="2397125"/>
                </a:moveTo>
                <a:lnTo>
                  <a:pt x="12700" y="2397125"/>
                </a:lnTo>
                <a:lnTo>
                  <a:pt x="12700" y="2390775"/>
                </a:lnTo>
                <a:lnTo>
                  <a:pt x="4411662" y="2390775"/>
                </a:lnTo>
                <a:lnTo>
                  <a:pt x="4411662" y="2397125"/>
                </a:lnTo>
                <a:close/>
              </a:path>
              <a:path w="4424680" h="2403475">
                <a:moveTo>
                  <a:pt x="4424362" y="2397125"/>
                </a:moveTo>
                <a:lnTo>
                  <a:pt x="4411662" y="2397125"/>
                </a:lnTo>
                <a:lnTo>
                  <a:pt x="4418012" y="2390775"/>
                </a:lnTo>
                <a:lnTo>
                  <a:pt x="4424362" y="2390775"/>
                </a:lnTo>
                <a:lnTo>
                  <a:pt x="4424362" y="2397125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861047" y="4005262"/>
            <a:ext cx="828801" cy="82708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7156525" y="4178134"/>
            <a:ext cx="2374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073862"/>
                </a:solidFill>
                <a:latin typeface="微软雅黑"/>
                <a:cs typeface="微软雅黑"/>
              </a:rPr>
              <a:t>4</a:t>
            </a:r>
            <a:endParaRPr sz="2700">
              <a:latin typeface="微软雅黑"/>
              <a:cs typeface="微软雅黑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127303" y="4981168"/>
            <a:ext cx="3879215" cy="1094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9900"/>
              </a:lnSpc>
              <a:spcBef>
                <a:spcPts val="100"/>
              </a:spcBef>
              <a:tabLst>
                <a:tab pos="2702560" algn="l"/>
              </a:tabLst>
            </a:pPr>
            <a:r>
              <a:rPr dirty="0" sz="1800" spc="235">
                <a:solidFill>
                  <a:srgbClr val="FFFFFF"/>
                </a:solidFill>
                <a:latin typeface="微软雅黑"/>
                <a:cs typeface="微软雅黑"/>
              </a:rPr>
              <a:t>量化分</a:t>
            </a:r>
            <a:r>
              <a:rPr dirty="0" sz="1800" spc="240">
                <a:solidFill>
                  <a:srgbClr val="FFFFFF"/>
                </a:solidFill>
                <a:latin typeface="微软雅黑"/>
                <a:cs typeface="微软雅黑"/>
              </a:rPr>
              <a:t>析后制定的改进措施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800" spc="-39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微软雅黑"/>
                <a:cs typeface="微软雅黑"/>
              </a:rPr>
              <a:t>通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过  </a:t>
            </a:r>
            <a:r>
              <a:rPr dirty="0" sz="1800" spc="30">
                <a:solidFill>
                  <a:srgbClr val="FFFFFF"/>
                </a:solidFill>
                <a:latin typeface="微软雅黑"/>
                <a:cs typeface="微软雅黑"/>
              </a:rPr>
              <a:t>Te</a:t>
            </a:r>
            <a:r>
              <a:rPr dirty="0" sz="1800" spc="35">
                <a:solidFill>
                  <a:srgbClr val="FFFFFF"/>
                </a:solidFill>
                <a:latin typeface="微软雅黑"/>
                <a:cs typeface="微软雅黑"/>
              </a:rPr>
              <a:t>a</a:t>
            </a:r>
            <a:r>
              <a:rPr dirty="0" sz="1800" spc="30">
                <a:solidFill>
                  <a:srgbClr val="FFFFFF"/>
                </a:solidFill>
                <a:latin typeface="微软雅黑"/>
                <a:cs typeface="微软雅黑"/>
              </a:rPr>
              <a:t>m</a:t>
            </a:r>
            <a:r>
              <a:rPr dirty="0" sz="1800" spc="40">
                <a:solidFill>
                  <a:srgbClr val="FFFFFF"/>
                </a:solidFill>
                <a:latin typeface="微软雅黑"/>
                <a:cs typeface="微软雅黑"/>
              </a:rPr>
              <a:t>bi</a:t>
            </a:r>
            <a:r>
              <a:rPr dirty="0" sz="1800" spc="35">
                <a:solidFill>
                  <a:srgbClr val="FFFFFF"/>
                </a:solidFill>
                <a:latin typeface="微软雅黑"/>
                <a:cs typeface="微软雅黑"/>
              </a:rPr>
              <a:t>t</a:t>
            </a:r>
            <a:r>
              <a:rPr dirty="0" sz="1800" spc="40">
                <a:solidFill>
                  <a:srgbClr val="FFFFFF"/>
                </a:solidFill>
                <a:latin typeface="微软雅黑"/>
                <a:cs typeface="微软雅黑"/>
              </a:rPr>
              <a:t>ion的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“	</a:t>
            </a:r>
            <a:r>
              <a:rPr dirty="0" sz="1800" spc="40">
                <a:solidFill>
                  <a:srgbClr val="FFFFFF"/>
                </a:solidFill>
                <a:latin typeface="微软雅黑"/>
                <a:cs typeface="微软雅黑"/>
              </a:rPr>
              <a:t>”流程进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行 跟踪闭环。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911018" y="5469483"/>
            <a:ext cx="197485" cy="21971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9132633" y="5468848"/>
            <a:ext cx="690245" cy="22225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460892" y="4319587"/>
            <a:ext cx="1211579" cy="29845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097011" y="4992623"/>
            <a:ext cx="1940560" cy="0"/>
          </a:xfrm>
          <a:custGeom>
            <a:avLst/>
            <a:gdLst/>
            <a:ahLst/>
            <a:cxnLst/>
            <a:rect l="l" t="t" r="r" b="b"/>
            <a:pathLst>
              <a:path w="1940559" h="0">
                <a:moveTo>
                  <a:pt x="0" y="0"/>
                </a:moveTo>
                <a:lnTo>
                  <a:pt x="1940052" y="0"/>
                </a:lnTo>
              </a:path>
            </a:pathLst>
          </a:custGeom>
          <a:ln w="3175">
            <a:solidFill>
              <a:srgbClr val="0F6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84618" y="468731"/>
            <a:ext cx="692785" cy="34607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796453" y="473176"/>
            <a:ext cx="337819" cy="33274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209203" y="570331"/>
            <a:ext cx="44450" cy="20066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504478" y="470001"/>
            <a:ext cx="2101849" cy="34353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636808" y="472541"/>
            <a:ext cx="345439" cy="338454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113020" y="2871215"/>
            <a:ext cx="1905000" cy="190500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803900" y="3564509"/>
            <a:ext cx="517525" cy="517525"/>
          </a:xfrm>
          <a:custGeom>
            <a:avLst/>
            <a:gdLst/>
            <a:ahLst/>
            <a:cxnLst/>
            <a:rect l="l" t="t" r="r" b="b"/>
            <a:pathLst>
              <a:path w="517525" h="517525">
                <a:moveTo>
                  <a:pt x="91478" y="248488"/>
                </a:moveTo>
                <a:lnTo>
                  <a:pt x="70916" y="248488"/>
                </a:lnTo>
                <a:lnTo>
                  <a:pt x="79237" y="202465"/>
                </a:lnTo>
                <a:lnTo>
                  <a:pt x="98008" y="161074"/>
                </a:lnTo>
                <a:lnTo>
                  <a:pt x="125774" y="125769"/>
                </a:lnTo>
                <a:lnTo>
                  <a:pt x="161080" y="98005"/>
                </a:lnTo>
                <a:lnTo>
                  <a:pt x="202469" y="79236"/>
                </a:lnTo>
                <a:lnTo>
                  <a:pt x="248488" y="70916"/>
                </a:lnTo>
                <a:lnTo>
                  <a:pt x="248488" y="4546"/>
                </a:lnTo>
                <a:lnTo>
                  <a:pt x="253034" y="0"/>
                </a:lnTo>
                <a:lnTo>
                  <a:pt x="264490" y="0"/>
                </a:lnTo>
                <a:lnTo>
                  <a:pt x="269036" y="4546"/>
                </a:lnTo>
                <a:lnTo>
                  <a:pt x="269036" y="70916"/>
                </a:lnTo>
                <a:lnTo>
                  <a:pt x="315059" y="79236"/>
                </a:lnTo>
                <a:lnTo>
                  <a:pt x="342055" y="91478"/>
                </a:lnTo>
                <a:lnTo>
                  <a:pt x="248488" y="91478"/>
                </a:lnTo>
                <a:lnTo>
                  <a:pt x="200228" y="101644"/>
                </a:lnTo>
                <a:lnTo>
                  <a:pt x="158208" y="124617"/>
                </a:lnTo>
                <a:lnTo>
                  <a:pt x="124617" y="158208"/>
                </a:lnTo>
                <a:lnTo>
                  <a:pt x="101644" y="200228"/>
                </a:lnTo>
                <a:lnTo>
                  <a:pt x="91478" y="248488"/>
                </a:lnTo>
                <a:close/>
              </a:path>
              <a:path w="517525" h="517525">
                <a:moveTo>
                  <a:pt x="264490" y="166446"/>
                </a:moveTo>
                <a:lnTo>
                  <a:pt x="253034" y="166446"/>
                </a:lnTo>
                <a:lnTo>
                  <a:pt x="248488" y="161721"/>
                </a:lnTo>
                <a:lnTo>
                  <a:pt x="248488" y="91478"/>
                </a:lnTo>
                <a:lnTo>
                  <a:pt x="269036" y="91478"/>
                </a:lnTo>
                <a:lnTo>
                  <a:pt x="269036" y="161721"/>
                </a:lnTo>
                <a:lnTo>
                  <a:pt x="264490" y="166446"/>
                </a:lnTo>
                <a:close/>
              </a:path>
              <a:path w="517525" h="517525">
                <a:moveTo>
                  <a:pt x="446608" y="248488"/>
                </a:moveTo>
                <a:lnTo>
                  <a:pt x="426046" y="248488"/>
                </a:lnTo>
                <a:lnTo>
                  <a:pt x="415880" y="200228"/>
                </a:lnTo>
                <a:lnTo>
                  <a:pt x="392907" y="158208"/>
                </a:lnTo>
                <a:lnTo>
                  <a:pt x="359316" y="124617"/>
                </a:lnTo>
                <a:lnTo>
                  <a:pt x="317296" y="101644"/>
                </a:lnTo>
                <a:lnTo>
                  <a:pt x="269036" y="91478"/>
                </a:lnTo>
                <a:lnTo>
                  <a:pt x="342055" y="91478"/>
                </a:lnTo>
                <a:lnTo>
                  <a:pt x="356450" y="98005"/>
                </a:lnTo>
                <a:lnTo>
                  <a:pt x="391755" y="125769"/>
                </a:lnTo>
                <a:lnTo>
                  <a:pt x="419519" y="161074"/>
                </a:lnTo>
                <a:lnTo>
                  <a:pt x="438288" y="202465"/>
                </a:lnTo>
                <a:lnTo>
                  <a:pt x="446608" y="248488"/>
                </a:lnTo>
                <a:close/>
              </a:path>
              <a:path w="517525" h="517525">
                <a:moveTo>
                  <a:pt x="161721" y="269036"/>
                </a:moveTo>
                <a:lnTo>
                  <a:pt x="4546" y="269036"/>
                </a:lnTo>
                <a:lnTo>
                  <a:pt x="0" y="264490"/>
                </a:lnTo>
                <a:lnTo>
                  <a:pt x="0" y="253034"/>
                </a:lnTo>
                <a:lnTo>
                  <a:pt x="4546" y="248488"/>
                </a:lnTo>
                <a:lnTo>
                  <a:pt x="161721" y="248488"/>
                </a:lnTo>
                <a:lnTo>
                  <a:pt x="166446" y="253034"/>
                </a:lnTo>
                <a:lnTo>
                  <a:pt x="166446" y="264490"/>
                </a:lnTo>
                <a:lnTo>
                  <a:pt x="161721" y="269036"/>
                </a:lnTo>
                <a:close/>
              </a:path>
              <a:path w="517525" h="517525">
                <a:moveTo>
                  <a:pt x="512978" y="269036"/>
                </a:moveTo>
                <a:lnTo>
                  <a:pt x="355803" y="269036"/>
                </a:lnTo>
                <a:lnTo>
                  <a:pt x="351078" y="264490"/>
                </a:lnTo>
                <a:lnTo>
                  <a:pt x="351078" y="253034"/>
                </a:lnTo>
                <a:lnTo>
                  <a:pt x="355803" y="248488"/>
                </a:lnTo>
                <a:lnTo>
                  <a:pt x="512978" y="248488"/>
                </a:lnTo>
                <a:lnTo>
                  <a:pt x="517525" y="253034"/>
                </a:lnTo>
                <a:lnTo>
                  <a:pt x="517525" y="264490"/>
                </a:lnTo>
                <a:lnTo>
                  <a:pt x="512978" y="269036"/>
                </a:lnTo>
                <a:close/>
              </a:path>
              <a:path w="517525" h="517525">
                <a:moveTo>
                  <a:pt x="264490" y="517525"/>
                </a:moveTo>
                <a:lnTo>
                  <a:pt x="253034" y="517525"/>
                </a:lnTo>
                <a:lnTo>
                  <a:pt x="248488" y="512978"/>
                </a:lnTo>
                <a:lnTo>
                  <a:pt x="248488" y="446608"/>
                </a:lnTo>
                <a:lnTo>
                  <a:pt x="202469" y="438283"/>
                </a:lnTo>
                <a:lnTo>
                  <a:pt x="161080" y="419511"/>
                </a:lnTo>
                <a:lnTo>
                  <a:pt x="125774" y="391745"/>
                </a:lnTo>
                <a:lnTo>
                  <a:pt x="98008" y="356441"/>
                </a:lnTo>
                <a:lnTo>
                  <a:pt x="79237" y="315054"/>
                </a:lnTo>
                <a:lnTo>
                  <a:pt x="70916" y="269036"/>
                </a:lnTo>
                <a:lnTo>
                  <a:pt x="91478" y="269036"/>
                </a:lnTo>
                <a:lnTo>
                  <a:pt x="101644" y="317296"/>
                </a:lnTo>
                <a:lnTo>
                  <a:pt x="124617" y="359316"/>
                </a:lnTo>
                <a:lnTo>
                  <a:pt x="158208" y="392907"/>
                </a:lnTo>
                <a:lnTo>
                  <a:pt x="200228" y="415880"/>
                </a:lnTo>
                <a:lnTo>
                  <a:pt x="248488" y="426046"/>
                </a:lnTo>
                <a:lnTo>
                  <a:pt x="342039" y="426046"/>
                </a:lnTo>
                <a:lnTo>
                  <a:pt x="315059" y="438283"/>
                </a:lnTo>
                <a:lnTo>
                  <a:pt x="269036" y="446608"/>
                </a:lnTo>
                <a:lnTo>
                  <a:pt x="269036" y="512978"/>
                </a:lnTo>
                <a:lnTo>
                  <a:pt x="264490" y="517525"/>
                </a:lnTo>
                <a:close/>
              </a:path>
              <a:path w="517525" h="517525">
                <a:moveTo>
                  <a:pt x="342039" y="426046"/>
                </a:moveTo>
                <a:lnTo>
                  <a:pt x="269036" y="426046"/>
                </a:lnTo>
                <a:lnTo>
                  <a:pt x="317296" y="415880"/>
                </a:lnTo>
                <a:lnTo>
                  <a:pt x="359316" y="392907"/>
                </a:lnTo>
                <a:lnTo>
                  <a:pt x="392907" y="359316"/>
                </a:lnTo>
                <a:lnTo>
                  <a:pt x="415880" y="317296"/>
                </a:lnTo>
                <a:lnTo>
                  <a:pt x="426046" y="269036"/>
                </a:lnTo>
                <a:lnTo>
                  <a:pt x="446608" y="269036"/>
                </a:lnTo>
                <a:lnTo>
                  <a:pt x="438288" y="315054"/>
                </a:lnTo>
                <a:lnTo>
                  <a:pt x="419519" y="356441"/>
                </a:lnTo>
                <a:lnTo>
                  <a:pt x="391755" y="391745"/>
                </a:lnTo>
                <a:lnTo>
                  <a:pt x="356450" y="419511"/>
                </a:lnTo>
                <a:lnTo>
                  <a:pt x="342039" y="426046"/>
                </a:lnTo>
                <a:close/>
              </a:path>
              <a:path w="517525" h="517525">
                <a:moveTo>
                  <a:pt x="269036" y="426046"/>
                </a:moveTo>
                <a:lnTo>
                  <a:pt x="248488" y="426046"/>
                </a:lnTo>
                <a:lnTo>
                  <a:pt x="248488" y="355803"/>
                </a:lnTo>
                <a:lnTo>
                  <a:pt x="253034" y="351078"/>
                </a:lnTo>
                <a:lnTo>
                  <a:pt x="264490" y="351078"/>
                </a:lnTo>
                <a:lnTo>
                  <a:pt x="269036" y="355803"/>
                </a:lnTo>
                <a:lnTo>
                  <a:pt x="269036" y="4260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9" name="object 10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0" name="object 11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1" name="object 11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2" name="object 11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3" name="object 11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4" name="object 11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84737" y="6428625"/>
            <a:ext cx="142876" cy="191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383791"/>
            <a:ext cx="12191999" cy="54742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52029" y="514210"/>
            <a:ext cx="250825" cy="3219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59369" y="518020"/>
            <a:ext cx="346710" cy="3162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93885" y="385607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5738" y="0"/>
                </a:lnTo>
              </a:path>
            </a:pathLst>
          </a:custGeom>
          <a:ln w="1905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59781" y="3636314"/>
            <a:ext cx="191770" cy="226695"/>
          </a:xfrm>
          <a:custGeom>
            <a:avLst/>
            <a:gdLst/>
            <a:ahLst/>
            <a:cxnLst/>
            <a:rect l="l" t="t" r="r" b="b"/>
            <a:pathLst>
              <a:path w="191770" h="226695">
                <a:moveTo>
                  <a:pt x="19697" y="226567"/>
                </a:moveTo>
                <a:lnTo>
                  <a:pt x="0" y="210527"/>
                </a:lnTo>
                <a:lnTo>
                  <a:pt x="171450" y="0"/>
                </a:lnTo>
                <a:lnTo>
                  <a:pt x="191147" y="16040"/>
                </a:lnTo>
                <a:lnTo>
                  <a:pt x="19697" y="226567"/>
                </a:lnTo>
                <a:close/>
              </a:path>
            </a:pathLst>
          </a:custGeom>
          <a:solidFill>
            <a:srgbClr val="92FD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41073" y="3645103"/>
            <a:ext cx="3409950" cy="0"/>
          </a:xfrm>
          <a:custGeom>
            <a:avLst/>
            <a:gdLst/>
            <a:ahLst/>
            <a:cxnLst/>
            <a:rect l="l" t="t" r="r" b="b"/>
            <a:pathLst>
              <a:path w="3409950" h="0">
                <a:moveTo>
                  <a:pt x="0" y="0"/>
                </a:moveTo>
                <a:lnTo>
                  <a:pt x="3409492" y="0"/>
                </a:lnTo>
              </a:path>
            </a:pathLst>
          </a:custGeom>
          <a:ln w="26924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75204" y="2292096"/>
            <a:ext cx="2673095" cy="192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89832" y="2191511"/>
            <a:ext cx="1996439" cy="1508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71149" y="2613088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05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85386" y="2146160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12491" y="2619756"/>
            <a:ext cx="6918959" cy="9570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604422" y="6428625"/>
            <a:ext cx="109153" cy="1949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841247"/>
            <a:ext cx="12192000" cy="60167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44498" y="477380"/>
            <a:ext cx="1412239" cy="3435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27223" y="577710"/>
            <a:ext cx="44450" cy="2006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24403" y="476110"/>
            <a:ext cx="340359" cy="3441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78098" y="484365"/>
            <a:ext cx="342900" cy="3130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80053" y="495160"/>
            <a:ext cx="250825" cy="3219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87393" y="479920"/>
            <a:ext cx="685800" cy="34226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95418" y="485000"/>
            <a:ext cx="346075" cy="3378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56098" y="474205"/>
            <a:ext cx="1762759" cy="3479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80453" y="495160"/>
            <a:ext cx="250825" cy="32194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87795" y="476110"/>
            <a:ext cx="687703" cy="34734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798995" y="476745"/>
            <a:ext cx="346073" cy="34480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7531" y="1194816"/>
            <a:ext cx="10535411" cy="549097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7544" y="6425450"/>
            <a:ext cx="123617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12519" y="1842515"/>
            <a:ext cx="4520183" cy="45720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87119" y="1817116"/>
            <a:ext cx="4571365" cy="4622800"/>
          </a:xfrm>
          <a:custGeom>
            <a:avLst/>
            <a:gdLst/>
            <a:ahLst/>
            <a:cxnLst/>
            <a:rect l="l" t="t" r="r" b="b"/>
            <a:pathLst>
              <a:path w="4571365" h="4622800">
                <a:moveTo>
                  <a:pt x="4558283" y="4622799"/>
                </a:moveTo>
                <a:lnTo>
                  <a:pt x="12700" y="4622799"/>
                </a:lnTo>
                <a:lnTo>
                  <a:pt x="10223" y="4622558"/>
                </a:lnTo>
                <a:lnTo>
                  <a:pt x="0" y="4610099"/>
                </a:lnTo>
                <a:lnTo>
                  <a:pt x="0" y="12699"/>
                </a:lnTo>
                <a:lnTo>
                  <a:pt x="12700" y="0"/>
                </a:lnTo>
                <a:lnTo>
                  <a:pt x="4558283" y="0"/>
                </a:lnTo>
                <a:lnTo>
                  <a:pt x="4570983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4597400"/>
                </a:lnTo>
                <a:lnTo>
                  <a:pt x="12700" y="4597399"/>
                </a:lnTo>
                <a:lnTo>
                  <a:pt x="25400" y="4610099"/>
                </a:lnTo>
                <a:lnTo>
                  <a:pt x="4570983" y="4610099"/>
                </a:lnTo>
                <a:lnTo>
                  <a:pt x="4570742" y="4612576"/>
                </a:lnTo>
                <a:lnTo>
                  <a:pt x="4560760" y="4622558"/>
                </a:lnTo>
                <a:lnTo>
                  <a:pt x="4558283" y="4622799"/>
                </a:lnTo>
                <a:close/>
              </a:path>
              <a:path w="4571365" h="4622800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4571365" h="4622800">
                <a:moveTo>
                  <a:pt x="4545583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4545583" y="12699"/>
                </a:lnTo>
                <a:lnTo>
                  <a:pt x="4545583" y="25399"/>
                </a:lnTo>
                <a:close/>
              </a:path>
              <a:path w="4571365" h="4622800">
                <a:moveTo>
                  <a:pt x="4545583" y="4610099"/>
                </a:moveTo>
                <a:lnTo>
                  <a:pt x="4545583" y="12699"/>
                </a:lnTo>
                <a:lnTo>
                  <a:pt x="4558283" y="25399"/>
                </a:lnTo>
                <a:lnTo>
                  <a:pt x="4570983" y="25399"/>
                </a:lnTo>
                <a:lnTo>
                  <a:pt x="4570983" y="4597400"/>
                </a:lnTo>
                <a:lnTo>
                  <a:pt x="4558283" y="4597399"/>
                </a:lnTo>
                <a:lnTo>
                  <a:pt x="4545583" y="4610099"/>
                </a:lnTo>
                <a:close/>
              </a:path>
              <a:path w="4571365" h="4622800">
                <a:moveTo>
                  <a:pt x="4570983" y="25399"/>
                </a:moveTo>
                <a:lnTo>
                  <a:pt x="4558283" y="25399"/>
                </a:lnTo>
                <a:lnTo>
                  <a:pt x="4545583" y="12699"/>
                </a:lnTo>
                <a:lnTo>
                  <a:pt x="4570983" y="12699"/>
                </a:lnTo>
                <a:lnTo>
                  <a:pt x="4570983" y="25399"/>
                </a:lnTo>
                <a:close/>
              </a:path>
              <a:path w="4571365" h="4622800">
                <a:moveTo>
                  <a:pt x="25400" y="4610099"/>
                </a:moveTo>
                <a:lnTo>
                  <a:pt x="12700" y="4597399"/>
                </a:lnTo>
                <a:lnTo>
                  <a:pt x="25400" y="4597399"/>
                </a:lnTo>
                <a:lnTo>
                  <a:pt x="25400" y="4610099"/>
                </a:lnTo>
                <a:close/>
              </a:path>
              <a:path w="4571365" h="4622800">
                <a:moveTo>
                  <a:pt x="4545583" y="4610099"/>
                </a:moveTo>
                <a:lnTo>
                  <a:pt x="25400" y="4610099"/>
                </a:lnTo>
                <a:lnTo>
                  <a:pt x="25400" y="4597399"/>
                </a:lnTo>
                <a:lnTo>
                  <a:pt x="4545583" y="4597399"/>
                </a:lnTo>
                <a:lnTo>
                  <a:pt x="4545583" y="4610099"/>
                </a:lnTo>
                <a:close/>
              </a:path>
              <a:path w="4571365" h="4622800">
                <a:moveTo>
                  <a:pt x="4570983" y="4610100"/>
                </a:moveTo>
                <a:lnTo>
                  <a:pt x="4545583" y="4610099"/>
                </a:lnTo>
                <a:lnTo>
                  <a:pt x="4558283" y="4597399"/>
                </a:lnTo>
                <a:lnTo>
                  <a:pt x="4570983" y="4597400"/>
                </a:lnTo>
                <a:lnTo>
                  <a:pt x="4570983" y="461010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11595" y="1842515"/>
            <a:ext cx="4892040" cy="45720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86196" y="1817116"/>
            <a:ext cx="4942840" cy="4622800"/>
          </a:xfrm>
          <a:custGeom>
            <a:avLst/>
            <a:gdLst/>
            <a:ahLst/>
            <a:cxnLst/>
            <a:rect l="l" t="t" r="r" b="b"/>
            <a:pathLst>
              <a:path w="4942840" h="4622800">
                <a:moveTo>
                  <a:pt x="4930139" y="4622799"/>
                </a:moveTo>
                <a:lnTo>
                  <a:pt x="12700" y="4622799"/>
                </a:lnTo>
                <a:lnTo>
                  <a:pt x="10223" y="4622558"/>
                </a:lnTo>
                <a:lnTo>
                  <a:pt x="0" y="4610099"/>
                </a:lnTo>
                <a:lnTo>
                  <a:pt x="0" y="12699"/>
                </a:lnTo>
                <a:lnTo>
                  <a:pt x="12700" y="0"/>
                </a:lnTo>
                <a:lnTo>
                  <a:pt x="4930139" y="0"/>
                </a:lnTo>
                <a:lnTo>
                  <a:pt x="4942839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4597400"/>
                </a:lnTo>
                <a:lnTo>
                  <a:pt x="12700" y="4597399"/>
                </a:lnTo>
                <a:lnTo>
                  <a:pt x="25400" y="4610099"/>
                </a:lnTo>
                <a:lnTo>
                  <a:pt x="4942839" y="4610099"/>
                </a:lnTo>
                <a:lnTo>
                  <a:pt x="4942597" y="4612576"/>
                </a:lnTo>
                <a:lnTo>
                  <a:pt x="4932616" y="4622558"/>
                </a:lnTo>
                <a:lnTo>
                  <a:pt x="4930139" y="4622799"/>
                </a:lnTo>
                <a:close/>
              </a:path>
              <a:path w="4942840" h="4622800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4942840" h="4622800">
                <a:moveTo>
                  <a:pt x="4917439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4917439" y="12699"/>
                </a:lnTo>
                <a:lnTo>
                  <a:pt x="4917439" y="25399"/>
                </a:lnTo>
                <a:close/>
              </a:path>
              <a:path w="4942840" h="4622800">
                <a:moveTo>
                  <a:pt x="4917439" y="4610099"/>
                </a:moveTo>
                <a:lnTo>
                  <a:pt x="4917439" y="12699"/>
                </a:lnTo>
                <a:lnTo>
                  <a:pt x="4930139" y="25399"/>
                </a:lnTo>
                <a:lnTo>
                  <a:pt x="4942839" y="25399"/>
                </a:lnTo>
                <a:lnTo>
                  <a:pt x="4942839" y="4597400"/>
                </a:lnTo>
                <a:lnTo>
                  <a:pt x="4930139" y="4597399"/>
                </a:lnTo>
                <a:lnTo>
                  <a:pt x="4917439" y="4610099"/>
                </a:lnTo>
                <a:close/>
              </a:path>
              <a:path w="4942840" h="4622800">
                <a:moveTo>
                  <a:pt x="4942839" y="25399"/>
                </a:moveTo>
                <a:lnTo>
                  <a:pt x="4930139" y="25399"/>
                </a:lnTo>
                <a:lnTo>
                  <a:pt x="4917439" y="12699"/>
                </a:lnTo>
                <a:lnTo>
                  <a:pt x="4942839" y="12699"/>
                </a:lnTo>
                <a:lnTo>
                  <a:pt x="4942839" y="25399"/>
                </a:lnTo>
                <a:close/>
              </a:path>
              <a:path w="4942840" h="4622800">
                <a:moveTo>
                  <a:pt x="25400" y="4610099"/>
                </a:moveTo>
                <a:lnTo>
                  <a:pt x="12700" y="4597399"/>
                </a:lnTo>
                <a:lnTo>
                  <a:pt x="25400" y="4597399"/>
                </a:lnTo>
                <a:lnTo>
                  <a:pt x="25400" y="4610099"/>
                </a:lnTo>
                <a:close/>
              </a:path>
              <a:path w="4942840" h="4622800">
                <a:moveTo>
                  <a:pt x="4917439" y="4610099"/>
                </a:moveTo>
                <a:lnTo>
                  <a:pt x="25400" y="4610099"/>
                </a:lnTo>
                <a:lnTo>
                  <a:pt x="25400" y="4597399"/>
                </a:lnTo>
                <a:lnTo>
                  <a:pt x="4917439" y="4597399"/>
                </a:lnTo>
                <a:lnTo>
                  <a:pt x="4917439" y="4610099"/>
                </a:lnTo>
                <a:close/>
              </a:path>
              <a:path w="4942840" h="4622800">
                <a:moveTo>
                  <a:pt x="4942839" y="4610100"/>
                </a:moveTo>
                <a:lnTo>
                  <a:pt x="4917439" y="4610099"/>
                </a:lnTo>
                <a:lnTo>
                  <a:pt x="4930139" y="4597399"/>
                </a:lnTo>
                <a:lnTo>
                  <a:pt x="4942839" y="4597400"/>
                </a:lnTo>
                <a:lnTo>
                  <a:pt x="4942839" y="461010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65476" y="1147063"/>
            <a:ext cx="217805" cy="2438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11855" y="1144524"/>
            <a:ext cx="242569" cy="24637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74745" y="1162303"/>
            <a:ext cx="121284" cy="1949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22701" y="1165478"/>
            <a:ext cx="122554" cy="19177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61765" y="1143253"/>
            <a:ext cx="1517650" cy="2482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003546" y="1145794"/>
            <a:ext cx="213359" cy="2457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274690" y="1326769"/>
            <a:ext cx="38100" cy="660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03362" y="1162303"/>
            <a:ext cx="123021" cy="1981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651246" y="1162303"/>
            <a:ext cx="127000" cy="1981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799922" y="1143253"/>
            <a:ext cx="974003" cy="24828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91058" y="1145794"/>
            <a:ext cx="226707" cy="24066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34276" y="1144524"/>
            <a:ext cx="1263650" cy="24701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331568" y="1145794"/>
            <a:ext cx="192417" cy="2438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560168" y="1164208"/>
            <a:ext cx="389267" cy="22161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967216" y="1216913"/>
            <a:ext cx="120650" cy="14351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110182" y="1216913"/>
            <a:ext cx="110385" cy="14351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260585" y="1216913"/>
            <a:ext cx="197472" cy="14033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658083" y="1156588"/>
            <a:ext cx="30492" cy="2006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498712" y="1154049"/>
            <a:ext cx="127621" cy="2063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712058" y="1179449"/>
            <a:ext cx="81927" cy="180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820008" y="1156588"/>
            <a:ext cx="30492" cy="2006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880968" y="1216913"/>
            <a:ext cx="135890" cy="1435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051162" y="1216913"/>
            <a:ext cx="115556" cy="14033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202325" y="1322958"/>
            <a:ext cx="61504" cy="6222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63955" y="500405"/>
            <a:ext cx="1412239" cy="34353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607310" y="677570"/>
            <a:ext cx="102235" cy="2667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738754" y="500405"/>
            <a:ext cx="699134" cy="3365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451859" y="528345"/>
            <a:ext cx="189864" cy="26860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666490" y="600735"/>
            <a:ext cx="168910" cy="20065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866530" y="600735"/>
            <a:ext cx="154924" cy="20065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077970" y="600735"/>
            <a:ext cx="276225" cy="19621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11345" y="513105"/>
            <a:ext cx="179704" cy="2882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34229" y="515645"/>
            <a:ext cx="42545" cy="28130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711065" y="548030"/>
            <a:ext cx="114300" cy="25336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861559" y="515645"/>
            <a:ext cx="42544" cy="28130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947920" y="600735"/>
            <a:ext cx="191134" cy="20065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86679" y="600735"/>
            <a:ext cx="161925" cy="19621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4959" y="501040"/>
            <a:ext cx="317500" cy="33655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733415" y="497230"/>
            <a:ext cx="345439" cy="34798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092825" y="499770"/>
            <a:ext cx="1411604" cy="34480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016251" y="1114691"/>
            <a:ext cx="323075" cy="32255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82952" y="1226413"/>
            <a:ext cx="188734" cy="13985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0" y="1261854"/>
            <a:ext cx="12188825" cy="415290"/>
          </a:xfrm>
          <a:custGeom>
            <a:avLst/>
            <a:gdLst/>
            <a:ahLst/>
            <a:cxnLst/>
            <a:rect l="l" t="t" r="r" b="b"/>
            <a:pathLst>
              <a:path w="12188825" h="415289">
                <a:moveTo>
                  <a:pt x="1148623" y="25582"/>
                </a:moveTo>
                <a:lnTo>
                  <a:pt x="0" y="12701"/>
                </a:lnTo>
                <a:lnTo>
                  <a:pt x="0" y="0"/>
                </a:lnTo>
                <a:lnTo>
                  <a:pt x="1153414" y="12933"/>
                </a:lnTo>
                <a:lnTo>
                  <a:pt x="1166318" y="24071"/>
                </a:lnTo>
                <a:lnTo>
                  <a:pt x="1146873" y="24071"/>
                </a:lnTo>
                <a:lnTo>
                  <a:pt x="1148623" y="25582"/>
                </a:lnTo>
                <a:close/>
              </a:path>
              <a:path w="12188825" h="415289">
                <a:moveTo>
                  <a:pt x="1150950" y="25608"/>
                </a:moveTo>
                <a:lnTo>
                  <a:pt x="1148623" y="25582"/>
                </a:lnTo>
                <a:lnTo>
                  <a:pt x="1146873" y="24071"/>
                </a:lnTo>
                <a:lnTo>
                  <a:pt x="1150950" y="25608"/>
                </a:lnTo>
                <a:close/>
              </a:path>
              <a:path w="12188825" h="415289">
                <a:moveTo>
                  <a:pt x="1168099" y="25608"/>
                </a:moveTo>
                <a:lnTo>
                  <a:pt x="1150950" y="25608"/>
                </a:lnTo>
                <a:lnTo>
                  <a:pt x="1146873" y="24071"/>
                </a:lnTo>
                <a:lnTo>
                  <a:pt x="1166318" y="24071"/>
                </a:lnTo>
                <a:lnTo>
                  <a:pt x="1168099" y="25608"/>
                </a:lnTo>
                <a:close/>
              </a:path>
              <a:path w="12188825" h="415289">
                <a:moveTo>
                  <a:pt x="1599590" y="414812"/>
                </a:moveTo>
                <a:lnTo>
                  <a:pt x="1148623" y="25582"/>
                </a:lnTo>
                <a:lnTo>
                  <a:pt x="1150950" y="25608"/>
                </a:lnTo>
                <a:lnTo>
                  <a:pt x="1168099" y="25608"/>
                </a:lnTo>
                <a:lnTo>
                  <a:pt x="1604309" y="402098"/>
                </a:lnTo>
                <a:lnTo>
                  <a:pt x="1601952" y="402099"/>
                </a:lnTo>
                <a:lnTo>
                  <a:pt x="1606105" y="403649"/>
                </a:lnTo>
                <a:lnTo>
                  <a:pt x="12188647" y="403649"/>
                </a:lnTo>
                <a:lnTo>
                  <a:pt x="12188647" y="411040"/>
                </a:lnTo>
                <a:lnTo>
                  <a:pt x="1599590" y="414812"/>
                </a:lnTo>
                <a:close/>
              </a:path>
              <a:path w="12188825" h="415289">
                <a:moveTo>
                  <a:pt x="12188647" y="403649"/>
                </a:moveTo>
                <a:lnTo>
                  <a:pt x="1606105" y="403649"/>
                </a:lnTo>
                <a:lnTo>
                  <a:pt x="1604309" y="402098"/>
                </a:lnTo>
                <a:lnTo>
                  <a:pt x="12188647" y="398340"/>
                </a:lnTo>
                <a:lnTo>
                  <a:pt x="12188647" y="403649"/>
                </a:lnTo>
                <a:close/>
              </a:path>
              <a:path w="12188825" h="415289">
                <a:moveTo>
                  <a:pt x="1606105" y="403649"/>
                </a:moveTo>
                <a:lnTo>
                  <a:pt x="1601952" y="402099"/>
                </a:lnTo>
                <a:lnTo>
                  <a:pt x="1604310" y="402099"/>
                </a:lnTo>
                <a:lnTo>
                  <a:pt x="1606105" y="403649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5" name="object 7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7" name="object 7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8" name="object 7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9" name="object 7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0" name="object 8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6166" y="6428625"/>
            <a:ext cx="122556" cy="191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17091" y="1901951"/>
            <a:ext cx="3810000" cy="21808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04391" y="1889251"/>
            <a:ext cx="3835400" cy="2206625"/>
          </a:xfrm>
          <a:custGeom>
            <a:avLst/>
            <a:gdLst/>
            <a:ahLst/>
            <a:cxnLst/>
            <a:rect l="l" t="t" r="r" b="b"/>
            <a:pathLst>
              <a:path w="3835400" h="2206625">
                <a:moveTo>
                  <a:pt x="3829050" y="2206244"/>
                </a:moveTo>
                <a:lnTo>
                  <a:pt x="6350" y="2206244"/>
                </a:lnTo>
                <a:lnTo>
                  <a:pt x="4381" y="2205939"/>
                </a:lnTo>
                <a:lnTo>
                  <a:pt x="2616" y="2205024"/>
                </a:lnTo>
                <a:lnTo>
                  <a:pt x="1206" y="2203627"/>
                </a:lnTo>
                <a:lnTo>
                  <a:pt x="304" y="2201849"/>
                </a:lnTo>
                <a:lnTo>
                  <a:pt x="0" y="2199894"/>
                </a:lnTo>
                <a:lnTo>
                  <a:pt x="0" y="6350"/>
                </a:lnTo>
                <a:lnTo>
                  <a:pt x="6350" y="0"/>
                </a:lnTo>
                <a:lnTo>
                  <a:pt x="3829050" y="0"/>
                </a:lnTo>
                <a:lnTo>
                  <a:pt x="383540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93544"/>
                </a:lnTo>
                <a:lnTo>
                  <a:pt x="6350" y="2193544"/>
                </a:lnTo>
                <a:lnTo>
                  <a:pt x="12700" y="2199894"/>
                </a:lnTo>
                <a:lnTo>
                  <a:pt x="3835400" y="2199894"/>
                </a:lnTo>
                <a:lnTo>
                  <a:pt x="3835095" y="2201849"/>
                </a:lnTo>
                <a:lnTo>
                  <a:pt x="3834180" y="2203627"/>
                </a:lnTo>
                <a:lnTo>
                  <a:pt x="3832783" y="2205024"/>
                </a:lnTo>
                <a:lnTo>
                  <a:pt x="3831005" y="2205939"/>
                </a:lnTo>
                <a:lnTo>
                  <a:pt x="3829050" y="2206244"/>
                </a:lnTo>
                <a:close/>
              </a:path>
              <a:path w="3835400" h="220662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835400" h="2206625">
                <a:moveTo>
                  <a:pt x="382270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822700" y="6350"/>
                </a:lnTo>
                <a:lnTo>
                  <a:pt x="3822700" y="12700"/>
                </a:lnTo>
                <a:close/>
              </a:path>
              <a:path w="3835400" h="2206625">
                <a:moveTo>
                  <a:pt x="3822700" y="2199894"/>
                </a:moveTo>
                <a:lnTo>
                  <a:pt x="3822700" y="6350"/>
                </a:lnTo>
                <a:lnTo>
                  <a:pt x="3829050" y="12700"/>
                </a:lnTo>
                <a:lnTo>
                  <a:pt x="3835400" y="12700"/>
                </a:lnTo>
                <a:lnTo>
                  <a:pt x="3835400" y="2193544"/>
                </a:lnTo>
                <a:lnTo>
                  <a:pt x="3829050" y="2193544"/>
                </a:lnTo>
                <a:lnTo>
                  <a:pt x="3822700" y="2199894"/>
                </a:lnTo>
                <a:close/>
              </a:path>
              <a:path w="3835400" h="2206625">
                <a:moveTo>
                  <a:pt x="3835400" y="12700"/>
                </a:moveTo>
                <a:lnTo>
                  <a:pt x="3829050" y="12700"/>
                </a:lnTo>
                <a:lnTo>
                  <a:pt x="3822700" y="6350"/>
                </a:lnTo>
                <a:lnTo>
                  <a:pt x="3835400" y="6350"/>
                </a:lnTo>
                <a:lnTo>
                  <a:pt x="3835400" y="12700"/>
                </a:lnTo>
                <a:close/>
              </a:path>
              <a:path w="3835400" h="2206625">
                <a:moveTo>
                  <a:pt x="12700" y="2199894"/>
                </a:moveTo>
                <a:lnTo>
                  <a:pt x="6350" y="2193544"/>
                </a:lnTo>
                <a:lnTo>
                  <a:pt x="12700" y="2193544"/>
                </a:lnTo>
                <a:lnTo>
                  <a:pt x="12700" y="2199894"/>
                </a:lnTo>
                <a:close/>
              </a:path>
              <a:path w="3835400" h="2206625">
                <a:moveTo>
                  <a:pt x="3822700" y="2199894"/>
                </a:moveTo>
                <a:lnTo>
                  <a:pt x="12700" y="2199894"/>
                </a:lnTo>
                <a:lnTo>
                  <a:pt x="12700" y="2193544"/>
                </a:lnTo>
                <a:lnTo>
                  <a:pt x="3822700" y="2193544"/>
                </a:lnTo>
                <a:lnTo>
                  <a:pt x="3822700" y="2199894"/>
                </a:lnTo>
                <a:close/>
              </a:path>
              <a:path w="3835400" h="2206625">
                <a:moveTo>
                  <a:pt x="3835400" y="2199894"/>
                </a:moveTo>
                <a:lnTo>
                  <a:pt x="3822700" y="2199894"/>
                </a:lnTo>
                <a:lnTo>
                  <a:pt x="3829050" y="2193544"/>
                </a:lnTo>
                <a:lnTo>
                  <a:pt x="3835400" y="2193544"/>
                </a:lnTo>
                <a:lnTo>
                  <a:pt x="3835400" y="219989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51703" y="1895855"/>
            <a:ext cx="3810000" cy="2191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239003" y="1883155"/>
            <a:ext cx="3835400" cy="2217420"/>
          </a:xfrm>
          <a:custGeom>
            <a:avLst/>
            <a:gdLst/>
            <a:ahLst/>
            <a:cxnLst/>
            <a:rect l="l" t="t" r="r" b="b"/>
            <a:pathLst>
              <a:path w="3835400" h="2217420">
                <a:moveTo>
                  <a:pt x="3829050" y="2216912"/>
                </a:moveTo>
                <a:lnTo>
                  <a:pt x="6350" y="2216912"/>
                </a:lnTo>
                <a:lnTo>
                  <a:pt x="4394" y="2216607"/>
                </a:lnTo>
                <a:lnTo>
                  <a:pt x="2616" y="2215705"/>
                </a:lnTo>
                <a:lnTo>
                  <a:pt x="1219" y="2214295"/>
                </a:lnTo>
                <a:lnTo>
                  <a:pt x="304" y="2212530"/>
                </a:lnTo>
                <a:lnTo>
                  <a:pt x="0" y="2210562"/>
                </a:lnTo>
                <a:lnTo>
                  <a:pt x="0" y="6350"/>
                </a:lnTo>
                <a:lnTo>
                  <a:pt x="6350" y="0"/>
                </a:lnTo>
                <a:lnTo>
                  <a:pt x="3829050" y="0"/>
                </a:lnTo>
                <a:lnTo>
                  <a:pt x="383540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04212"/>
                </a:lnTo>
                <a:lnTo>
                  <a:pt x="6350" y="2204212"/>
                </a:lnTo>
                <a:lnTo>
                  <a:pt x="12700" y="2210562"/>
                </a:lnTo>
                <a:lnTo>
                  <a:pt x="3835400" y="2210562"/>
                </a:lnTo>
                <a:lnTo>
                  <a:pt x="3835095" y="2212530"/>
                </a:lnTo>
                <a:lnTo>
                  <a:pt x="3834182" y="2214295"/>
                </a:lnTo>
                <a:lnTo>
                  <a:pt x="3832783" y="2215705"/>
                </a:lnTo>
                <a:lnTo>
                  <a:pt x="3831005" y="2216607"/>
                </a:lnTo>
                <a:lnTo>
                  <a:pt x="3829050" y="2216912"/>
                </a:lnTo>
                <a:close/>
              </a:path>
              <a:path w="3835400" h="221742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835400" h="2217420">
                <a:moveTo>
                  <a:pt x="382270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822700" y="6350"/>
                </a:lnTo>
                <a:lnTo>
                  <a:pt x="3822700" y="12700"/>
                </a:lnTo>
                <a:close/>
              </a:path>
              <a:path w="3835400" h="2217420">
                <a:moveTo>
                  <a:pt x="3822700" y="2210562"/>
                </a:moveTo>
                <a:lnTo>
                  <a:pt x="3822700" y="6350"/>
                </a:lnTo>
                <a:lnTo>
                  <a:pt x="3829050" y="12700"/>
                </a:lnTo>
                <a:lnTo>
                  <a:pt x="3835400" y="12700"/>
                </a:lnTo>
                <a:lnTo>
                  <a:pt x="3835400" y="2204212"/>
                </a:lnTo>
                <a:lnTo>
                  <a:pt x="3829050" y="2204212"/>
                </a:lnTo>
                <a:lnTo>
                  <a:pt x="3822700" y="2210562"/>
                </a:lnTo>
                <a:close/>
              </a:path>
              <a:path w="3835400" h="2217420">
                <a:moveTo>
                  <a:pt x="3835400" y="12700"/>
                </a:moveTo>
                <a:lnTo>
                  <a:pt x="3829050" y="12700"/>
                </a:lnTo>
                <a:lnTo>
                  <a:pt x="3822700" y="6350"/>
                </a:lnTo>
                <a:lnTo>
                  <a:pt x="3835400" y="6350"/>
                </a:lnTo>
                <a:lnTo>
                  <a:pt x="3835400" y="12700"/>
                </a:lnTo>
                <a:close/>
              </a:path>
              <a:path w="3835400" h="2217420">
                <a:moveTo>
                  <a:pt x="12700" y="2210562"/>
                </a:moveTo>
                <a:lnTo>
                  <a:pt x="6350" y="2204212"/>
                </a:lnTo>
                <a:lnTo>
                  <a:pt x="12700" y="2204212"/>
                </a:lnTo>
                <a:lnTo>
                  <a:pt x="12700" y="2210562"/>
                </a:lnTo>
                <a:close/>
              </a:path>
              <a:path w="3835400" h="2217420">
                <a:moveTo>
                  <a:pt x="3822700" y="2210562"/>
                </a:moveTo>
                <a:lnTo>
                  <a:pt x="12700" y="2210562"/>
                </a:lnTo>
                <a:lnTo>
                  <a:pt x="12700" y="2204212"/>
                </a:lnTo>
                <a:lnTo>
                  <a:pt x="3822700" y="2204212"/>
                </a:lnTo>
                <a:lnTo>
                  <a:pt x="3822700" y="2210562"/>
                </a:lnTo>
                <a:close/>
              </a:path>
              <a:path w="3835400" h="2217420">
                <a:moveTo>
                  <a:pt x="3835400" y="2210562"/>
                </a:moveTo>
                <a:lnTo>
                  <a:pt x="3822700" y="2210562"/>
                </a:lnTo>
                <a:lnTo>
                  <a:pt x="3829050" y="2204212"/>
                </a:lnTo>
                <a:lnTo>
                  <a:pt x="3835400" y="2204212"/>
                </a:lnTo>
                <a:lnTo>
                  <a:pt x="3835400" y="2210562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120978" y="1574812"/>
            <a:ext cx="12439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缺陷修复周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期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11431" y="1574812"/>
            <a:ext cx="14471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周任务完成情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17091" y="4416551"/>
            <a:ext cx="3810000" cy="21823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04391" y="4403852"/>
            <a:ext cx="3835400" cy="2207895"/>
          </a:xfrm>
          <a:custGeom>
            <a:avLst/>
            <a:gdLst/>
            <a:ahLst/>
            <a:cxnLst/>
            <a:rect l="l" t="t" r="r" b="b"/>
            <a:pathLst>
              <a:path w="3835400" h="2207895">
                <a:moveTo>
                  <a:pt x="3829050" y="2207768"/>
                </a:moveTo>
                <a:lnTo>
                  <a:pt x="6350" y="2207768"/>
                </a:lnTo>
                <a:lnTo>
                  <a:pt x="4381" y="2207463"/>
                </a:lnTo>
                <a:lnTo>
                  <a:pt x="2616" y="2206561"/>
                </a:lnTo>
                <a:lnTo>
                  <a:pt x="1206" y="2205151"/>
                </a:lnTo>
                <a:lnTo>
                  <a:pt x="304" y="2203386"/>
                </a:lnTo>
                <a:lnTo>
                  <a:pt x="0" y="2201418"/>
                </a:lnTo>
                <a:lnTo>
                  <a:pt x="0" y="6350"/>
                </a:lnTo>
                <a:lnTo>
                  <a:pt x="6350" y="0"/>
                </a:lnTo>
                <a:lnTo>
                  <a:pt x="3829050" y="0"/>
                </a:lnTo>
                <a:lnTo>
                  <a:pt x="383540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95068"/>
                </a:lnTo>
                <a:lnTo>
                  <a:pt x="6350" y="2195068"/>
                </a:lnTo>
                <a:lnTo>
                  <a:pt x="12700" y="2201418"/>
                </a:lnTo>
                <a:lnTo>
                  <a:pt x="3835400" y="2201418"/>
                </a:lnTo>
                <a:lnTo>
                  <a:pt x="3835095" y="2203386"/>
                </a:lnTo>
                <a:lnTo>
                  <a:pt x="3834180" y="2205151"/>
                </a:lnTo>
                <a:lnTo>
                  <a:pt x="3832783" y="2206561"/>
                </a:lnTo>
                <a:lnTo>
                  <a:pt x="3831005" y="2207463"/>
                </a:lnTo>
                <a:lnTo>
                  <a:pt x="3829050" y="2207768"/>
                </a:lnTo>
                <a:close/>
              </a:path>
              <a:path w="3835400" h="220789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835400" h="2207895">
                <a:moveTo>
                  <a:pt x="382270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822700" y="6350"/>
                </a:lnTo>
                <a:lnTo>
                  <a:pt x="3822700" y="12700"/>
                </a:lnTo>
                <a:close/>
              </a:path>
              <a:path w="3835400" h="2207895">
                <a:moveTo>
                  <a:pt x="3822700" y="2201418"/>
                </a:moveTo>
                <a:lnTo>
                  <a:pt x="3822700" y="6350"/>
                </a:lnTo>
                <a:lnTo>
                  <a:pt x="3829050" y="12700"/>
                </a:lnTo>
                <a:lnTo>
                  <a:pt x="3835400" y="12700"/>
                </a:lnTo>
                <a:lnTo>
                  <a:pt x="3835400" y="2195068"/>
                </a:lnTo>
                <a:lnTo>
                  <a:pt x="3829050" y="2195068"/>
                </a:lnTo>
                <a:lnTo>
                  <a:pt x="3822700" y="2201418"/>
                </a:lnTo>
                <a:close/>
              </a:path>
              <a:path w="3835400" h="2207895">
                <a:moveTo>
                  <a:pt x="3835400" y="12700"/>
                </a:moveTo>
                <a:lnTo>
                  <a:pt x="3829050" y="12700"/>
                </a:lnTo>
                <a:lnTo>
                  <a:pt x="3822700" y="6350"/>
                </a:lnTo>
                <a:lnTo>
                  <a:pt x="3835400" y="6350"/>
                </a:lnTo>
                <a:lnTo>
                  <a:pt x="3835400" y="12700"/>
                </a:lnTo>
                <a:close/>
              </a:path>
              <a:path w="3835400" h="2207895">
                <a:moveTo>
                  <a:pt x="12700" y="2201418"/>
                </a:moveTo>
                <a:lnTo>
                  <a:pt x="6350" y="2195068"/>
                </a:lnTo>
                <a:lnTo>
                  <a:pt x="12700" y="2195068"/>
                </a:lnTo>
                <a:lnTo>
                  <a:pt x="12700" y="2201418"/>
                </a:lnTo>
                <a:close/>
              </a:path>
              <a:path w="3835400" h="2207895">
                <a:moveTo>
                  <a:pt x="3822700" y="2201418"/>
                </a:moveTo>
                <a:lnTo>
                  <a:pt x="12700" y="2201418"/>
                </a:lnTo>
                <a:lnTo>
                  <a:pt x="12700" y="2195068"/>
                </a:lnTo>
                <a:lnTo>
                  <a:pt x="3822700" y="2195068"/>
                </a:lnTo>
                <a:lnTo>
                  <a:pt x="3822700" y="2201418"/>
                </a:lnTo>
                <a:close/>
              </a:path>
              <a:path w="3835400" h="2207895">
                <a:moveTo>
                  <a:pt x="3835400" y="2201418"/>
                </a:moveTo>
                <a:lnTo>
                  <a:pt x="3822700" y="2201418"/>
                </a:lnTo>
                <a:lnTo>
                  <a:pt x="3829050" y="2195068"/>
                </a:lnTo>
                <a:lnTo>
                  <a:pt x="3835400" y="2195068"/>
                </a:lnTo>
                <a:lnTo>
                  <a:pt x="3835400" y="2201418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120978" y="4116387"/>
            <a:ext cx="1853564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需求各阶段驻留周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期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51703" y="4404359"/>
            <a:ext cx="3810000" cy="22082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239003" y="4391659"/>
            <a:ext cx="3835400" cy="2233930"/>
          </a:xfrm>
          <a:custGeom>
            <a:avLst/>
            <a:gdLst/>
            <a:ahLst/>
            <a:cxnLst/>
            <a:rect l="l" t="t" r="r" b="b"/>
            <a:pathLst>
              <a:path w="3835400" h="2233929">
                <a:moveTo>
                  <a:pt x="3829050" y="2233675"/>
                </a:moveTo>
                <a:lnTo>
                  <a:pt x="6350" y="2233675"/>
                </a:lnTo>
                <a:lnTo>
                  <a:pt x="4394" y="2233369"/>
                </a:lnTo>
                <a:lnTo>
                  <a:pt x="2616" y="2232456"/>
                </a:lnTo>
                <a:lnTo>
                  <a:pt x="1219" y="2231061"/>
                </a:lnTo>
                <a:lnTo>
                  <a:pt x="304" y="2229281"/>
                </a:lnTo>
                <a:lnTo>
                  <a:pt x="0" y="2227325"/>
                </a:lnTo>
                <a:lnTo>
                  <a:pt x="0" y="6350"/>
                </a:lnTo>
                <a:lnTo>
                  <a:pt x="6350" y="0"/>
                </a:lnTo>
                <a:lnTo>
                  <a:pt x="3829050" y="0"/>
                </a:lnTo>
                <a:lnTo>
                  <a:pt x="383540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20975"/>
                </a:lnTo>
                <a:lnTo>
                  <a:pt x="6350" y="2220975"/>
                </a:lnTo>
                <a:lnTo>
                  <a:pt x="12700" y="2227325"/>
                </a:lnTo>
                <a:lnTo>
                  <a:pt x="3835400" y="2227325"/>
                </a:lnTo>
                <a:lnTo>
                  <a:pt x="3835095" y="2229281"/>
                </a:lnTo>
                <a:lnTo>
                  <a:pt x="3834182" y="2231061"/>
                </a:lnTo>
                <a:lnTo>
                  <a:pt x="3832783" y="2232456"/>
                </a:lnTo>
                <a:lnTo>
                  <a:pt x="3831005" y="2233369"/>
                </a:lnTo>
                <a:lnTo>
                  <a:pt x="3829050" y="2233675"/>
                </a:lnTo>
                <a:close/>
              </a:path>
              <a:path w="3835400" h="223392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835400" h="2233929">
                <a:moveTo>
                  <a:pt x="382270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822700" y="6350"/>
                </a:lnTo>
                <a:lnTo>
                  <a:pt x="3822700" y="12700"/>
                </a:lnTo>
                <a:close/>
              </a:path>
              <a:path w="3835400" h="2233929">
                <a:moveTo>
                  <a:pt x="3822700" y="2227325"/>
                </a:moveTo>
                <a:lnTo>
                  <a:pt x="3822700" y="6350"/>
                </a:lnTo>
                <a:lnTo>
                  <a:pt x="3829050" y="12700"/>
                </a:lnTo>
                <a:lnTo>
                  <a:pt x="3835400" y="12700"/>
                </a:lnTo>
                <a:lnTo>
                  <a:pt x="3835400" y="2220975"/>
                </a:lnTo>
                <a:lnTo>
                  <a:pt x="3829050" y="2220975"/>
                </a:lnTo>
                <a:lnTo>
                  <a:pt x="3822700" y="2227325"/>
                </a:lnTo>
                <a:close/>
              </a:path>
              <a:path w="3835400" h="2233929">
                <a:moveTo>
                  <a:pt x="3835400" y="12700"/>
                </a:moveTo>
                <a:lnTo>
                  <a:pt x="3829050" y="12700"/>
                </a:lnTo>
                <a:lnTo>
                  <a:pt x="3822700" y="6350"/>
                </a:lnTo>
                <a:lnTo>
                  <a:pt x="3835400" y="6350"/>
                </a:lnTo>
                <a:lnTo>
                  <a:pt x="3835400" y="12700"/>
                </a:lnTo>
                <a:close/>
              </a:path>
              <a:path w="3835400" h="2233929">
                <a:moveTo>
                  <a:pt x="12700" y="2227325"/>
                </a:moveTo>
                <a:lnTo>
                  <a:pt x="6350" y="2220975"/>
                </a:lnTo>
                <a:lnTo>
                  <a:pt x="12700" y="2220975"/>
                </a:lnTo>
                <a:lnTo>
                  <a:pt x="12700" y="2227325"/>
                </a:lnTo>
                <a:close/>
              </a:path>
              <a:path w="3835400" h="2233929">
                <a:moveTo>
                  <a:pt x="3822700" y="2227325"/>
                </a:moveTo>
                <a:lnTo>
                  <a:pt x="12700" y="2227325"/>
                </a:lnTo>
                <a:lnTo>
                  <a:pt x="12700" y="2220975"/>
                </a:lnTo>
                <a:lnTo>
                  <a:pt x="3822700" y="2220975"/>
                </a:lnTo>
                <a:lnTo>
                  <a:pt x="3822700" y="2227325"/>
                </a:lnTo>
                <a:close/>
              </a:path>
              <a:path w="3835400" h="2233929">
                <a:moveTo>
                  <a:pt x="3835400" y="2227325"/>
                </a:moveTo>
                <a:lnTo>
                  <a:pt x="3822700" y="2227325"/>
                </a:lnTo>
                <a:lnTo>
                  <a:pt x="3829050" y="2220975"/>
                </a:lnTo>
                <a:lnTo>
                  <a:pt x="3835400" y="2220975"/>
                </a:lnTo>
                <a:lnTo>
                  <a:pt x="3835400" y="2227325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310644" y="4116387"/>
            <a:ext cx="14471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迭代内缺陷分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析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293864" y="3171444"/>
            <a:ext cx="3810000" cy="21899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81164" y="3158744"/>
            <a:ext cx="3835400" cy="2215515"/>
          </a:xfrm>
          <a:custGeom>
            <a:avLst/>
            <a:gdLst/>
            <a:ahLst/>
            <a:cxnLst/>
            <a:rect l="l" t="t" r="r" b="b"/>
            <a:pathLst>
              <a:path w="3835400" h="2215515">
                <a:moveTo>
                  <a:pt x="3829050" y="2215388"/>
                </a:moveTo>
                <a:lnTo>
                  <a:pt x="6350" y="2215388"/>
                </a:lnTo>
                <a:lnTo>
                  <a:pt x="4394" y="2215083"/>
                </a:lnTo>
                <a:lnTo>
                  <a:pt x="2616" y="2214168"/>
                </a:lnTo>
                <a:lnTo>
                  <a:pt x="1219" y="2212771"/>
                </a:lnTo>
                <a:lnTo>
                  <a:pt x="304" y="2210993"/>
                </a:lnTo>
                <a:lnTo>
                  <a:pt x="0" y="2209038"/>
                </a:lnTo>
                <a:lnTo>
                  <a:pt x="0" y="6349"/>
                </a:lnTo>
                <a:lnTo>
                  <a:pt x="6350" y="0"/>
                </a:lnTo>
                <a:lnTo>
                  <a:pt x="3829050" y="0"/>
                </a:lnTo>
                <a:lnTo>
                  <a:pt x="3835400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2202688"/>
                </a:lnTo>
                <a:lnTo>
                  <a:pt x="6350" y="2202688"/>
                </a:lnTo>
                <a:lnTo>
                  <a:pt x="12700" y="2209038"/>
                </a:lnTo>
                <a:lnTo>
                  <a:pt x="3835400" y="2209038"/>
                </a:lnTo>
                <a:lnTo>
                  <a:pt x="3835095" y="2210993"/>
                </a:lnTo>
                <a:lnTo>
                  <a:pt x="3834182" y="2212771"/>
                </a:lnTo>
                <a:lnTo>
                  <a:pt x="3832783" y="2214168"/>
                </a:lnTo>
                <a:lnTo>
                  <a:pt x="3831007" y="2215083"/>
                </a:lnTo>
                <a:lnTo>
                  <a:pt x="3829050" y="2215388"/>
                </a:lnTo>
                <a:close/>
              </a:path>
              <a:path w="3835400" h="2215515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3835400" h="2215515">
                <a:moveTo>
                  <a:pt x="3822700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3822700" y="6349"/>
                </a:lnTo>
                <a:lnTo>
                  <a:pt x="3822700" y="12699"/>
                </a:lnTo>
                <a:close/>
              </a:path>
              <a:path w="3835400" h="2215515">
                <a:moveTo>
                  <a:pt x="3822700" y="2209038"/>
                </a:moveTo>
                <a:lnTo>
                  <a:pt x="3822700" y="6349"/>
                </a:lnTo>
                <a:lnTo>
                  <a:pt x="3829050" y="12699"/>
                </a:lnTo>
                <a:lnTo>
                  <a:pt x="3835400" y="12699"/>
                </a:lnTo>
                <a:lnTo>
                  <a:pt x="3835400" y="2202688"/>
                </a:lnTo>
                <a:lnTo>
                  <a:pt x="3829050" y="2202688"/>
                </a:lnTo>
                <a:lnTo>
                  <a:pt x="3822700" y="2209038"/>
                </a:lnTo>
                <a:close/>
              </a:path>
              <a:path w="3835400" h="2215515">
                <a:moveTo>
                  <a:pt x="3835400" y="12699"/>
                </a:moveTo>
                <a:lnTo>
                  <a:pt x="3829050" y="12699"/>
                </a:lnTo>
                <a:lnTo>
                  <a:pt x="3822700" y="6349"/>
                </a:lnTo>
                <a:lnTo>
                  <a:pt x="3835400" y="6349"/>
                </a:lnTo>
                <a:lnTo>
                  <a:pt x="3835400" y="12699"/>
                </a:lnTo>
                <a:close/>
              </a:path>
              <a:path w="3835400" h="2215515">
                <a:moveTo>
                  <a:pt x="12700" y="2209038"/>
                </a:moveTo>
                <a:lnTo>
                  <a:pt x="6350" y="2202688"/>
                </a:lnTo>
                <a:lnTo>
                  <a:pt x="12700" y="2202688"/>
                </a:lnTo>
                <a:lnTo>
                  <a:pt x="12700" y="2209038"/>
                </a:lnTo>
                <a:close/>
              </a:path>
              <a:path w="3835400" h="2215515">
                <a:moveTo>
                  <a:pt x="3822700" y="2209038"/>
                </a:moveTo>
                <a:lnTo>
                  <a:pt x="12700" y="2209038"/>
                </a:lnTo>
                <a:lnTo>
                  <a:pt x="12700" y="2202688"/>
                </a:lnTo>
                <a:lnTo>
                  <a:pt x="3822700" y="2202688"/>
                </a:lnTo>
                <a:lnTo>
                  <a:pt x="3822700" y="2209038"/>
                </a:lnTo>
                <a:close/>
              </a:path>
              <a:path w="3835400" h="2215515">
                <a:moveTo>
                  <a:pt x="3835400" y="2209038"/>
                </a:moveTo>
                <a:lnTo>
                  <a:pt x="3822700" y="2209038"/>
                </a:lnTo>
                <a:lnTo>
                  <a:pt x="3829050" y="2202688"/>
                </a:lnTo>
                <a:lnTo>
                  <a:pt x="3835400" y="2202688"/>
                </a:lnTo>
                <a:lnTo>
                  <a:pt x="3835400" y="2209038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9293466" y="2822257"/>
            <a:ext cx="14471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迭代需求数分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析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923309" y="1150238"/>
            <a:ext cx="216534" cy="2311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75404" y="1136269"/>
            <a:ext cx="2002866" cy="24701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193434" y="1136903"/>
            <a:ext cx="247650" cy="2444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482994" y="1317878"/>
            <a:ext cx="38100" cy="6604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00799" y="1144524"/>
            <a:ext cx="245986" cy="2374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63689" y="1134363"/>
            <a:ext cx="1244600" cy="2508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226704" y="1136903"/>
            <a:ext cx="502919" cy="24574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35964" y="505955"/>
            <a:ext cx="1362075" cy="33147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527884" y="677405"/>
            <a:ext cx="99060" cy="254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654884" y="507225"/>
            <a:ext cx="674370" cy="32448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343859" y="533895"/>
            <a:ext cx="182867" cy="2590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50234" y="603110"/>
            <a:ext cx="162547" cy="19431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945826" y="603110"/>
            <a:ext cx="266077" cy="18986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743280" y="603110"/>
            <a:ext cx="148571" cy="19431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67149" y="519290"/>
            <a:ext cx="173355" cy="2781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82401" y="521830"/>
            <a:ext cx="41275" cy="27114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65586" y="603110"/>
            <a:ext cx="184150" cy="1943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95456" y="603110"/>
            <a:ext cx="156222" cy="18986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996751" y="507860"/>
            <a:ext cx="305435" cy="32448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23776" y="505955"/>
            <a:ext cx="1365885" cy="3365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915721" y="533895"/>
            <a:ext cx="89065" cy="31813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040460" y="648195"/>
            <a:ext cx="332854" cy="2946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408735" y="533895"/>
            <a:ext cx="88010" cy="31813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250692" y="1122172"/>
            <a:ext cx="322338" cy="32254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316668" y="1233893"/>
            <a:ext cx="188734" cy="13985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213" y="1176197"/>
            <a:ext cx="12185015" cy="403225"/>
          </a:xfrm>
          <a:custGeom>
            <a:avLst/>
            <a:gdLst/>
            <a:ahLst/>
            <a:cxnLst/>
            <a:rect l="l" t="t" r="r" b="b"/>
            <a:pathLst>
              <a:path w="12185015" h="403225">
                <a:moveTo>
                  <a:pt x="2609583" y="13576"/>
                </a:moveTo>
                <a:lnTo>
                  <a:pt x="0" y="12699"/>
                </a:lnTo>
                <a:lnTo>
                  <a:pt x="0" y="0"/>
                </a:lnTo>
                <a:lnTo>
                  <a:pt x="2611945" y="888"/>
                </a:lnTo>
                <a:lnTo>
                  <a:pt x="2624856" y="12039"/>
                </a:lnTo>
                <a:lnTo>
                  <a:pt x="2605430" y="12039"/>
                </a:lnTo>
                <a:lnTo>
                  <a:pt x="2607208" y="13575"/>
                </a:lnTo>
                <a:lnTo>
                  <a:pt x="2609583" y="13576"/>
                </a:lnTo>
                <a:close/>
              </a:path>
              <a:path w="12185015" h="403225">
                <a:moveTo>
                  <a:pt x="2609581" y="13575"/>
                </a:moveTo>
                <a:lnTo>
                  <a:pt x="2607208" y="13575"/>
                </a:lnTo>
                <a:lnTo>
                  <a:pt x="2605430" y="12039"/>
                </a:lnTo>
                <a:lnTo>
                  <a:pt x="2609581" y="13575"/>
                </a:lnTo>
                <a:close/>
              </a:path>
              <a:path w="12185015" h="403225">
                <a:moveTo>
                  <a:pt x="2626636" y="13576"/>
                </a:moveTo>
                <a:lnTo>
                  <a:pt x="2609581" y="13575"/>
                </a:lnTo>
                <a:lnTo>
                  <a:pt x="2605430" y="12039"/>
                </a:lnTo>
                <a:lnTo>
                  <a:pt x="2624856" y="12039"/>
                </a:lnTo>
                <a:lnTo>
                  <a:pt x="2626636" y="13576"/>
                </a:lnTo>
                <a:close/>
              </a:path>
              <a:path w="12185015" h="403225">
                <a:moveTo>
                  <a:pt x="3057855" y="402755"/>
                </a:moveTo>
                <a:lnTo>
                  <a:pt x="2607208" y="13575"/>
                </a:lnTo>
                <a:lnTo>
                  <a:pt x="2626636" y="13576"/>
                </a:lnTo>
                <a:lnTo>
                  <a:pt x="3062560" y="390052"/>
                </a:lnTo>
                <a:lnTo>
                  <a:pt x="3060204" y="390055"/>
                </a:lnTo>
                <a:lnTo>
                  <a:pt x="3064357" y="391604"/>
                </a:lnTo>
                <a:lnTo>
                  <a:pt x="12184786" y="391604"/>
                </a:lnTo>
                <a:lnTo>
                  <a:pt x="12184786" y="393029"/>
                </a:lnTo>
                <a:lnTo>
                  <a:pt x="3057855" y="402755"/>
                </a:lnTo>
                <a:close/>
              </a:path>
              <a:path w="12185015" h="403225">
                <a:moveTo>
                  <a:pt x="12184786" y="391604"/>
                </a:moveTo>
                <a:lnTo>
                  <a:pt x="3064357" y="391604"/>
                </a:lnTo>
                <a:lnTo>
                  <a:pt x="3062560" y="390052"/>
                </a:lnTo>
                <a:lnTo>
                  <a:pt x="12184786" y="380329"/>
                </a:lnTo>
                <a:lnTo>
                  <a:pt x="12184786" y="391604"/>
                </a:lnTo>
                <a:close/>
              </a:path>
              <a:path w="12185015" h="403225">
                <a:moveTo>
                  <a:pt x="3064357" y="391604"/>
                </a:moveTo>
                <a:lnTo>
                  <a:pt x="3060204" y="390055"/>
                </a:lnTo>
                <a:lnTo>
                  <a:pt x="3062563" y="390055"/>
                </a:lnTo>
                <a:lnTo>
                  <a:pt x="3064357" y="39160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9" name="object 6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0" name="object 7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1" name="object 7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2" name="object 7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3" name="object 7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4986" y="6425450"/>
            <a:ext cx="125512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47444" y="1766671"/>
            <a:ext cx="222250" cy="21526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84299" y="1760321"/>
            <a:ext cx="204469" cy="2228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03374" y="1759686"/>
            <a:ext cx="451485" cy="2247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07259" y="1780641"/>
            <a:ext cx="59855" cy="2120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91079" y="1763496"/>
            <a:ext cx="449580" cy="2184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57804" y="1929866"/>
            <a:ext cx="54610" cy="514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74339" y="1763496"/>
            <a:ext cx="443738" cy="21971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50335" y="1780641"/>
            <a:ext cx="58674" cy="2120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4756" y="2148839"/>
            <a:ext cx="4061459" cy="44698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9355" y="2123439"/>
            <a:ext cx="4112260" cy="4521200"/>
          </a:xfrm>
          <a:custGeom>
            <a:avLst/>
            <a:gdLst/>
            <a:ahLst/>
            <a:cxnLst/>
            <a:rect l="l" t="t" r="r" b="b"/>
            <a:pathLst>
              <a:path w="4112260" h="4521200">
                <a:moveTo>
                  <a:pt x="4099559" y="4520692"/>
                </a:moveTo>
                <a:lnTo>
                  <a:pt x="12700" y="4520692"/>
                </a:lnTo>
                <a:lnTo>
                  <a:pt x="10223" y="4520449"/>
                </a:lnTo>
                <a:lnTo>
                  <a:pt x="0" y="4507992"/>
                </a:lnTo>
                <a:lnTo>
                  <a:pt x="0" y="12700"/>
                </a:lnTo>
                <a:lnTo>
                  <a:pt x="12700" y="0"/>
                </a:lnTo>
                <a:lnTo>
                  <a:pt x="4099559" y="0"/>
                </a:lnTo>
                <a:lnTo>
                  <a:pt x="411225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4495292"/>
                </a:lnTo>
                <a:lnTo>
                  <a:pt x="12700" y="4495292"/>
                </a:lnTo>
                <a:lnTo>
                  <a:pt x="25400" y="4507992"/>
                </a:lnTo>
                <a:lnTo>
                  <a:pt x="4112259" y="4507992"/>
                </a:lnTo>
                <a:lnTo>
                  <a:pt x="4112018" y="4510468"/>
                </a:lnTo>
                <a:lnTo>
                  <a:pt x="4102036" y="4520449"/>
                </a:lnTo>
                <a:lnTo>
                  <a:pt x="4099559" y="4520692"/>
                </a:lnTo>
                <a:close/>
              </a:path>
              <a:path w="4112260" h="452120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4112260" h="4521200">
                <a:moveTo>
                  <a:pt x="408685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4086859" y="12700"/>
                </a:lnTo>
                <a:lnTo>
                  <a:pt x="4086859" y="25400"/>
                </a:lnTo>
                <a:close/>
              </a:path>
              <a:path w="4112260" h="4521200">
                <a:moveTo>
                  <a:pt x="4086859" y="4507992"/>
                </a:moveTo>
                <a:lnTo>
                  <a:pt x="4086859" y="12700"/>
                </a:lnTo>
                <a:lnTo>
                  <a:pt x="4099559" y="25400"/>
                </a:lnTo>
                <a:lnTo>
                  <a:pt x="4112259" y="25400"/>
                </a:lnTo>
                <a:lnTo>
                  <a:pt x="4112259" y="4495292"/>
                </a:lnTo>
                <a:lnTo>
                  <a:pt x="4099559" y="4495292"/>
                </a:lnTo>
                <a:lnTo>
                  <a:pt x="4086859" y="4507992"/>
                </a:lnTo>
                <a:close/>
              </a:path>
              <a:path w="4112260" h="4521200">
                <a:moveTo>
                  <a:pt x="4112259" y="25400"/>
                </a:moveTo>
                <a:lnTo>
                  <a:pt x="4099559" y="25400"/>
                </a:lnTo>
                <a:lnTo>
                  <a:pt x="4086859" y="12700"/>
                </a:lnTo>
                <a:lnTo>
                  <a:pt x="4112259" y="12700"/>
                </a:lnTo>
                <a:lnTo>
                  <a:pt x="4112259" y="25400"/>
                </a:lnTo>
                <a:close/>
              </a:path>
              <a:path w="4112260" h="4521200">
                <a:moveTo>
                  <a:pt x="25400" y="4507992"/>
                </a:moveTo>
                <a:lnTo>
                  <a:pt x="12700" y="4495292"/>
                </a:lnTo>
                <a:lnTo>
                  <a:pt x="25400" y="4495292"/>
                </a:lnTo>
                <a:lnTo>
                  <a:pt x="25400" y="4507992"/>
                </a:lnTo>
                <a:close/>
              </a:path>
              <a:path w="4112260" h="4521200">
                <a:moveTo>
                  <a:pt x="4086859" y="4507992"/>
                </a:moveTo>
                <a:lnTo>
                  <a:pt x="25400" y="4507992"/>
                </a:lnTo>
                <a:lnTo>
                  <a:pt x="25400" y="4495292"/>
                </a:lnTo>
                <a:lnTo>
                  <a:pt x="4086859" y="4495292"/>
                </a:lnTo>
                <a:lnTo>
                  <a:pt x="4086859" y="4507992"/>
                </a:lnTo>
                <a:close/>
              </a:path>
              <a:path w="4112260" h="4521200">
                <a:moveTo>
                  <a:pt x="4112259" y="4507992"/>
                </a:moveTo>
                <a:lnTo>
                  <a:pt x="4086859" y="4507992"/>
                </a:lnTo>
                <a:lnTo>
                  <a:pt x="4099559" y="4495292"/>
                </a:lnTo>
                <a:lnTo>
                  <a:pt x="4112259" y="4495292"/>
                </a:lnTo>
                <a:lnTo>
                  <a:pt x="4112259" y="4507992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797808" y="2148839"/>
            <a:ext cx="4305300" cy="44698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72408" y="2123439"/>
            <a:ext cx="4356100" cy="4521200"/>
          </a:xfrm>
          <a:custGeom>
            <a:avLst/>
            <a:gdLst/>
            <a:ahLst/>
            <a:cxnLst/>
            <a:rect l="l" t="t" r="r" b="b"/>
            <a:pathLst>
              <a:path w="4356100" h="4521200">
                <a:moveTo>
                  <a:pt x="4343399" y="4520692"/>
                </a:moveTo>
                <a:lnTo>
                  <a:pt x="12700" y="4520692"/>
                </a:lnTo>
                <a:lnTo>
                  <a:pt x="10223" y="4520449"/>
                </a:lnTo>
                <a:lnTo>
                  <a:pt x="0" y="4507992"/>
                </a:lnTo>
                <a:lnTo>
                  <a:pt x="0" y="12700"/>
                </a:lnTo>
                <a:lnTo>
                  <a:pt x="12700" y="0"/>
                </a:lnTo>
                <a:lnTo>
                  <a:pt x="4343399" y="0"/>
                </a:lnTo>
                <a:lnTo>
                  <a:pt x="435609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4495292"/>
                </a:lnTo>
                <a:lnTo>
                  <a:pt x="12700" y="4495292"/>
                </a:lnTo>
                <a:lnTo>
                  <a:pt x="25400" y="4507992"/>
                </a:lnTo>
                <a:lnTo>
                  <a:pt x="4356099" y="4507992"/>
                </a:lnTo>
                <a:lnTo>
                  <a:pt x="4355858" y="4510468"/>
                </a:lnTo>
                <a:lnTo>
                  <a:pt x="4345876" y="4520449"/>
                </a:lnTo>
                <a:lnTo>
                  <a:pt x="4343399" y="4520692"/>
                </a:lnTo>
                <a:close/>
              </a:path>
              <a:path w="4356100" h="452120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4356100" h="4521200">
                <a:moveTo>
                  <a:pt x="433069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4330699" y="12700"/>
                </a:lnTo>
                <a:lnTo>
                  <a:pt x="4330699" y="25400"/>
                </a:lnTo>
                <a:close/>
              </a:path>
              <a:path w="4356100" h="4521200">
                <a:moveTo>
                  <a:pt x="4330699" y="4507992"/>
                </a:moveTo>
                <a:lnTo>
                  <a:pt x="4330699" y="12700"/>
                </a:lnTo>
                <a:lnTo>
                  <a:pt x="4343399" y="25400"/>
                </a:lnTo>
                <a:lnTo>
                  <a:pt x="4356099" y="25400"/>
                </a:lnTo>
                <a:lnTo>
                  <a:pt x="4356099" y="4495292"/>
                </a:lnTo>
                <a:lnTo>
                  <a:pt x="4343399" y="4495292"/>
                </a:lnTo>
                <a:lnTo>
                  <a:pt x="4330699" y="4507992"/>
                </a:lnTo>
                <a:close/>
              </a:path>
              <a:path w="4356100" h="4521200">
                <a:moveTo>
                  <a:pt x="4356099" y="25400"/>
                </a:moveTo>
                <a:lnTo>
                  <a:pt x="4343399" y="25400"/>
                </a:lnTo>
                <a:lnTo>
                  <a:pt x="4330699" y="12700"/>
                </a:lnTo>
                <a:lnTo>
                  <a:pt x="4356099" y="12700"/>
                </a:lnTo>
                <a:lnTo>
                  <a:pt x="4356099" y="25400"/>
                </a:lnTo>
                <a:close/>
              </a:path>
              <a:path w="4356100" h="4521200">
                <a:moveTo>
                  <a:pt x="25400" y="4507992"/>
                </a:moveTo>
                <a:lnTo>
                  <a:pt x="12700" y="4495292"/>
                </a:lnTo>
                <a:lnTo>
                  <a:pt x="25400" y="4495292"/>
                </a:lnTo>
                <a:lnTo>
                  <a:pt x="25400" y="4507992"/>
                </a:lnTo>
                <a:close/>
              </a:path>
              <a:path w="4356100" h="4521200">
                <a:moveTo>
                  <a:pt x="4330699" y="4507992"/>
                </a:moveTo>
                <a:lnTo>
                  <a:pt x="25400" y="4507992"/>
                </a:lnTo>
                <a:lnTo>
                  <a:pt x="25400" y="4495292"/>
                </a:lnTo>
                <a:lnTo>
                  <a:pt x="4330699" y="4495292"/>
                </a:lnTo>
                <a:lnTo>
                  <a:pt x="4330699" y="4507992"/>
                </a:lnTo>
                <a:close/>
              </a:path>
              <a:path w="4356100" h="4521200">
                <a:moveTo>
                  <a:pt x="4356099" y="4507992"/>
                </a:moveTo>
                <a:lnTo>
                  <a:pt x="4330699" y="4507992"/>
                </a:lnTo>
                <a:lnTo>
                  <a:pt x="4343399" y="4495292"/>
                </a:lnTo>
                <a:lnTo>
                  <a:pt x="4356099" y="4495292"/>
                </a:lnTo>
                <a:lnTo>
                  <a:pt x="4356099" y="4507992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92638" y="1757667"/>
            <a:ext cx="908685" cy="2247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6483" y="2161032"/>
            <a:ext cx="5937503" cy="44455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71084" y="2135632"/>
            <a:ext cx="5988685" cy="4496435"/>
          </a:xfrm>
          <a:custGeom>
            <a:avLst/>
            <a:gdLst/>
            <a:ahLst/>
            <a:cxnLst/>
            <a:rect l="l" t="t" r="r" b="b"/>
            <a:pathLst>
              <a:path w="5988684" h="4496434">
                <a:moveTo>
                  <a:pt x="5975604" y="4496308"/>
                </a:moveTo>
                <a:lnTo>
                  <a:pt x="12700" y="4496308"/>
                </a:lnTo>
                <a:lnTo>
                  <a:pt x="10223" y="4496066"/>
                </a:lnTo>
                <a:lnTo>
                  <a:pt x="0" y="4483608"/>
                </a:lnTo>
                <a:lnTo>
                  <a:pt x="0" y="12700"/>
                </a:lnTo>
                <a:lnTo>
                  <a:pt x="12700" y="0"/>
                </a:lnTo>
                <a:lnTo>
                  <a:pt x="5975604" y="0"/>
                </a:lnTo>
                <a:lnTo>
                  <a:pt x="5988304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4470908"/>
                </a:lnTo>
                <a:lnTo>
                  <a:pt x="12700" y="4470908"/>
                </a:lnTo>
                <a:lnTo>
                  <a:pt x="25400" y="4483608"/>
                </a:lnTo>
                <a:lnTo>
                  <a:pt x="5988304" y="4483608"/>
                </a:lnTo>
                <a:lnTo>
                  <a:pt x="5988062" y="4486084"/>
                </a:lnTo>
                <a:lnTo>
                  <a:pt x="5978080" y="4496066"/>
                </a:lnTo>
                <a:lnTo>
                  <a:pt x="5975604" y="4496308"/>
                </a:lnTo>
                <a:close/>
              </a:path>
              <a:path w="5988684" h="4496434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5988684" h="4496434">
                <a:moveTo>
                  <a:pt x="5962904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5962904" y="12700"/>
                </a:lnTo>
                <a:lnTo>
                  <a:pt x="5962904" y="25400"/>
                </a:lnTo>
                <a:close/>
              </a:path>
              <a:path w="5988684" h="4496434">
                <a:moveTo>
                  <a:pt x="5962904" y="4483608"/>
                </a:moveTo>
                <a:lnTo>
                  <a:pt x="5962904" y="12700"/>
                </a:lnTo>
                <a:lnTo>
                  <a:pt x="5975604" y="25400"/>
                </a:lnTo>
                <a:lnTo>
                  <a:pt x="5988304" y="25400"/>
                </a:lnTo>
                <a:lnTo>
                  <a:pt x="5988304" y="4470908"/>
                </a:lnTo>
                <a:lnTo>
                  <a:pt x="5975604" y="4470908"/>
                </a:lnTo>
                <a:lnTo>
                  <a:pt x="5962904" y="4483608"/>
                </a:lnTo>
                <a:close/>
              </a:path>
              <a:path w="5988684" h="4496434">
                <a:moveTo>
                  <a:pt x="5988304" y="25400"/>
                </a:moveTo>
                <a:lnTo>
                  <a:pt x="5975604" y="25400"/>
                </a:lnTo>
                <a:lnTo>
                  <a:pt x="5962904" y="12700"/>
                </a:lnTo>
                <a:lnTo>
                  <a:pt x="5988304" y="12700"/>
                </a:lnTo>
                <a:lnTo>
                  <a:pt x="5988304" y="25400"/>
                </a:lnTo>
                <a:close/>
              </a:path>
              <a:path w="5988684" h="4496434">
                <a:moveTo>
                  <a:pt x="25400" y="4483608"/>
                </a:moveTo>
                <a:lnTo>
                  <a:pt x="12700" y="4470908"/>
                </a:lnTo>
                <a:lnTo>
                  <a:pt x="25400" y="4470908"/>
                </a:lnTo>
                <a:lnTo>
                  <a:pt x="25400" y="4483608"/>
                </a:lnTo>
                <a:close/>
              </a:path>
              <a:path w="5988684" h="4496434">
                <a:moveTo>
                  <a:pt x="5962904" y="4483608"/>
                </a:moveTo>
                <a:lnTo>
                  <a:pt x="25400" y="4483608"/>
                </a:lnTo>
                <a:lnTo>
                  <a:pt x="25400" y="4470908"/>
                </a:lnTo>
                <a:lnTo>
                  <a:pt x="5962904" y="4470908"/>
                </a:lnTo>
                <a:lnTo>
                  <a:pt x="5962904" y="4483608"/>
                </a:lnTo>
                <a:close/>
              </a:path>
              <a:path w="5988684" h="4496434">
                <a:moveTo>
                  <a:pt x="5988304" y="4483608"/>
                </a:moveTo>
                <a:lnTo>
                  <a:pt x="5962904" y="4483608"/>
                </a:lnTo>
                <a:lnTo>
                  <a:pt x="5975604" y="4470908"/>
                </a:lnTo>
                <a:lnTo>
                  <a:pt x="5988304" y="4470908"/>
                </a:lnTo>
                <a:lnTo>
                  <a:pt x="5988304" y="4483608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74483" y="1762226"/>
            <a:ext cx="1590040" cy="2222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02586" y="1276134"/>
            <a:ext cx="1009014" cy="24637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46526" y="1276134"/>
            <a:ext cx="192405" cy="2438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75126" y="1276769"/>
            <a:ext cx="236283" cy="245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433571" y="1274864"/>
            <a:ext cx="495300" cy="247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46016" y="1276134"/>
            <a:ext cx="226695" cy="24066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88586" y="1277404"/>
            <a:ext cx="501014" cy="24701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732146" y="1457109"/>
            <a:ext cx="38100" cy="6603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51221" y="1275499"/>
            <a:ext cx="1506219" cy="24892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73316" y="1273594"/>
            <a:ext cx="1007744" cy="24955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500111" y="1277404"/>
            <a:ext cx="236220" cy="24383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756017" y="1276134"/>
            <a:ext cx="226694" cy="24066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000492" y="1273594"/>
            <a:ext cx="1009014" cy="24955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33002" y="1276134"/>
            <a:ext cx="213359" cy="24574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304146" y="1457109"/>
            <a:ext cx="38100" cy="6603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523221" y="1277404"/>
            <a:ext cx="1008379" cy="24701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550017" y="1276134"/>
            <a:ext cx="226694" cy="24066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795127" y="1275499"/>
            <a:ext cx="753745" cy="24701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64577" y="536206"/>
            <a:ext cx="1210310" cy="29337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402192" y="688606"/>
            <a:ext cx="87630" cy="2286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515222" y="536841"/>
            <a:ext cx="774065" cy="28892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310242" y="622566"/>
            <a:ext cx="144779" cy="17208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481816" y="622566"/>
            <a:ext cx="132590" cy="17208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62032" y="622566"/>
            <a:ext cx="236855" cy="16827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947782" y="547636"/>
            <a:ext cx="153670" cy="24701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213212" y="622566"/>
            <a:ext cx="163829" cy="17208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138917" y="550176"/>
            <a:ext cx="36195" cy="24066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17682" y="622566"/>
            <a:ext cx="139700" cy="1682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596752" y="537476"/>
            <a:ext cx="271779" cy="2882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887582" y="535571"/>
            <a:ext cx="1213485" cy="29972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302362" y="560336"/>
            <a:ext cx="79540" cy="28257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740385" y="560336"/>
            <a:ext cx="78231" cy="28257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417297" y="575576"/>
            <a:ext cx="286383" cy="22034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444752" y="1245031"/>
            <a:ext cx="322554" cy="32255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10944" y="1356753"/>
            <a:ext cx="188722" cy="13986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0" y="1270909"/>
            <a:ext cx="12179935" cy="414020"/>
          </a:xfrm>
          <a:custGeom>
            <a:avLst/>
            <a:gdLst/>
            <a:ahLst/>
            <a:cxnLst/>
            <a:rect l="l" t="t" r="r" b="b"/>
            <a:pathLst>
              <a:path w="12179935" h="414019">
                <a:moveTo>
                  <a:pt x="1029868" y="24261"/>
                </a:moveTo>
                <a:lnTo>
                  <a:pt x="0" y="12701"/>
                </a:lnTo>
                <a:lnTo>
                  <a:pt x="0" y="0"/>
                </a:lnTo>
                <a:lnTo>
                  <a:pt x="1034643" y="11612"/>
                </a:lnTo>
                <a:lnTo>
                  <a:pt x="1047536" y="22738"/>
                </a:lnTo>
                <a:lnTo>
                  <a:pt x="1028103" y="22738"/>
                </a:lnTo>
                <a:lnTo>
                  <a:pt x="1029868" y="24261"/>
                </a:lnTo>
                <a:close/>
              </a:path>
              <a:path w="12179935" h="414019">
                <a:moveTo>
                  <a:pt x="1032192" y="24287"/>
                </a:moveTo>
                <a:lnTo>
                  <a:pt x="1029868" y="24261"/>
                </a:lnTo>
                <a:lnTo>
                  <a:pt x="1028103" y="22738"/>
                </a:lnTo>
                <a:lnTo>
                  <a:pt x="1032192" y="24287"/>
                </a:lnTo>
                <a:close/>
              </a:path>
              <a:path w="12179935" h="414019">
                <a:moveTo>
                  <a:pt x="1049332" y="24287"/>
                </a:moveTo>
                <a:lnTo>
                  <a:pt x="1032192" y="24287"/>
                </a:lnTo>
                <a:lnTo>
                  <a:pt x="1028103" y="22738"/>
                </a:lnTo>
                <a:lnTo>
                  <a:pt x="1047536" y="22738"/>
                </a:lnTo>
                <a:lnTo>
                  <a:pt x="1049332" y="24287"/>
                </a:lnTo>
                <a:close/>
              </a:path>
              <a:path w="12179935" h="414019">
                <a:moveTo>
                  <a:pt x="1480921" y="413466"/>
                </a:moveTo>
                <a:lnTo>
                  <a:pt x="1029868" y="24261"/>
                </a:lnTo>
                <a:lnTo>
                  <a:pt x="1032192" y="24287"/>
                </a:lnTo>
                <a:lnTo>
                  <a:pt x="1049332" y="24287"/>
                </a:lnTo>
                <a:lnTo>
                  <a:pt x="1485640" y="400765"/>
                </a:lnTo>
                <a:lnTo>
                  <a:pt x="1483283" y="400766"/>
                </a:lnTo>
                <a:lnTo>
                  <a:pt x="1487436" y="402315"/>
                </a:lnTo>
                <a:lnTo>
                  <a:pt x="12179427" y="402315"/>
                </a:lnTo>
                <a:lnTo>
                  <a:pt x="12179427" y="409707"/>
                </a:lnTo>
                <a:lnTo>
                  <a:pt x="1480921" y="413466"/>
                </a:lnTo>
                <a:close/>
              </a:path>
              <a:path w="12179935" h="414019">
                <a:moveTo>
                  <a:pt x="12179427" y="402315"/>
                </a:moveTo>
                <a:lnTo>
                  <a:pt x="1487436" y="402315"/>
                </a:lnTo>
                <a:lnTo>
                  <a:pt x="1485640" y="400765"/>
                </a:lnTo>
                <a:lnTo>
                  <a:pt x="12179427" y="397007"/>
                </a:lnTo>
                <a:lnTo>
                  <a:pt x="12179427" y="402315"/>
                </a:lnTo>
                <a:close/>
              </a:path>
              <a:path w="12179935" h="414019">
                <a:moveTo>
                  <a:pt x="1487436" y="402315"/>
                </a:moveTo>
                <a:lnTo>
                  <a:pt x="1483283" y="400766"/>
                </a:lnTo>
                <a:lnTo>
                  <a:pt x="1485641" y="400766"/>
                </a:lnTo>
                <a:lnTo>
                  <a:pt x="1487436" y="402315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11999" y="1745792"/>
            <a:ext cx="211950" cy="21081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013822" y="1745792"/>
            <a:ext cx="211937" cy="21081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991857" y="1745792"/>
            <a:ext cx="211937" cy="21081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2" name="object 82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3" name="object 83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4" name="object 84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5" name="object 85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6" name="object 86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7" name="object 87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48212" y="6425450"/>
            <a:ext cx="121285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5608" y="6425450"/>
            <a:ext cx="123021" cy="198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760220"/>
            <a:ext cx="12192000" cy="50977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29042" y="477380"/>
            <a:ext cx="1412239" cy="3435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72397" y="654545"/>
            <a:ext cx="102235" cy="2667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03842" y="476745"/>
            <a:ext cx="1409065" cy="3441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40847" y="478015"/>
            <a:ext cx="317500" cy="3365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83112" y="480555"/>
            <a:ext cx="325754" cy="3403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936172" y="478015"/>
            <a:ext cx="346075" cy="3416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519737" y="505320"/>
            <a:ext cx="92240" cy="3302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80392" y="498970"/>
            <a:ext cx="95885" cy="2749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55017" y="505320"/>
            <a:ext cx="198120" cy="26860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103937" y="573900"/>
            <a:ext cx="177164" cy="17652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54127" y="505320"/>
            <a:ext cx="153035" cy="2730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563626" y="505320"/>
            <a:ext cx="91490" cy="3302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561844" y="3145535"/>
            <a:ext cx="1284732" cy="73304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44851" y="3136747"/>
            <a:ext cx="1318895" cy="750570"/>
          </a:xfrm>
          <a:custGeom>
            <a:avLst/>
            <a:gdLst/>
            <a:ahLst/>
            <a:cxnLst/>
            <a:rect l="l" t="t" r="r" b="b"/>
            <a:pathLst>
              <a:path w="1318895" h="750570">
                <a:moveTo>
                  <a:pt x="442838" y="185420"/>
                </a:moveTo>
                <a:lnTo>
                  <a:pt x="659193" y="0"/>
                </a:lnTo>
                <a:lnTo>
                  <a:pt x="674575" y="13182"/>
                </a:lnTo>
                <a:lnTo>
                  <a:pt x="655065" y="13182"/>
                </a:lnTo>
                <a:lnTo>
                  <a:pt x="659193" y="16719"/>
                </a:lnTo>
                <a:lnTo>
                  <a:pt x="462353" y="185420"/>
                </a:lnTo>
                <a:lnTo>
                  <a:pt x="442838" y="185420"/>
                </a:lnTo>
                <a:close/>
              </a:path>
              <a:path w="1318895" h="750570">
                <a:moveTo>
                  <a:pt x="659193" y="16719"/>
                </a:moveTo>
                <a:lnTo>
                  <a:pt x="655065" y="13182"/>
                </a:lnTo>
                <a:lnTo>
                  <a:pt x="663320" y="13182"/>
                </a:lnTo>
                <a:lnTo>
                  <a:pt x="659193" y="16719"/>
                </a:lnTo>
                <a:close/>
              </a:path>
              <a:path w="1318895" h="750570">
                <a:moveTo>
                  <a:pt x="1284050" y="198132"/>
                </a:moveTo>
                <a:lnTo>
                  <a:pt x="870864" y="198120"/>
                </a:lnTo>
                <a:lnTo>
                  <a:pt x="659193" y="16719"/>
                </a:lnTo>
                <a:lnTo>
                  <a:pt x="663320" y="13182"/>
                </a:lnTo>
                <a:lnTo>
                  <a:pt x="674575" y="13182"/>
                </a:lnTo>
                <a:lnTo>
                  <a:pt x="875548" y="185420"/>
                </a:lnTo>
                <a:lnTo>
                  <a:pt x="873213" y="185420"/>
                </a:lnTo>
                <a:lnTo>
                  <a:pt x="877341" y="186956"/>
                </a:lnTo>
                <a:lnTo>
                  <a:pt x="1297089" y="186956"/>
                </a:lnTo>
                <a:lnTo>
                  <a:pt x="1284050" y="198132"/>
                </a:lnTo>
                <a:close/>
              </a:path>
              <a:path w="1318895" h="750570">
                <a:moveTo>
                  <a:pt x="441045" y="186956"/>
                </a:moveTo>
                <a:lnTo>
                  <a:pt x="442851" y="185420"/>
                </a:lnTo>
                <a:lnTo>
                  <a:pt x="445185" y="185420"/>
                </a:lnTo>
                <a:lnTo>
                  <a:pt x="441045" y="186956"/>
                </a:lnTo>
                <a:close/>
              </a:path>
              <a:path w="1318895" h="750570">
                <a:moveTo>
                  <a:pt x="34337" y="198132"/>
                </a:moveTo>
                <a:lnTo>
                  <a:pt x="21297" y="186956"/>
                </a:lnTo>
                <a:lnTo>
                  <a:pt x="441045" y="186956"/>
                </a:lnTo>
                <a:lnTo>
                  <a:pt x="445185" y="185420"/>
                </a:lnTo>
                <a:lnTo>
                  <a:pt x="462353" y="185420"/>
                </a:lnTo>
                <a:lnTo>
                  <a:pt x="447535" y="198120"/>
                </a:lnTo>
                <a:lnTo>
                  <a:pt x="34337" y="198132"/>
                </a:lnTo>
                <a:close/>
              </a:path>
              <a:path w="1318895" h="750570">
                <a:moveTo>
                  <a:pt x="877341" y="186956"/>
                </a:moveTo>
                <a:lnTo>
                  <a:pt x="873213" y="185420"/>
                </a:lnTo>
                <a:lnTo>
                  <a:pt x="875563" y="185432"/>
                </a:lnTo>
                <a:lnTo>
                  <a:pt x="877341" y="186956"/>
                </a:lnTo>
                <a:close/>
              </a:path>
              <a:path w="1318895" h="750570">
                <a:moveTo>
                  <a:pt x="1303568" y="198132"/>
                </a:moveTo>
                <a:lnTo>
                  <a:pt x="1301224" y="198120"/>
                </a:lnTo>
                <a:lnTo>
                  <a:pt x="1297089" y="186956"/>
                </a:lnTo>
                <a:lnTo>
                  <a:pt x="877341" y="186956"/>
                </a:lnTo>
                <a:lnTo>
                  <a:pt x="875548" y="185420"/>
                </a:lnTo>
                <a:lnTo>
                  <a:pt x="1318387" y="185432"/>
                </a:lnTo>
                <a:lnTo>
                  <a:pt x="1303568" y="198132"/>
                </a:lnTo>
                <a:close/>
              </a:path>
              <a:path w="1318895" h="750570">
                <a:moveTo>
                  <a:pt x="221414" y="375189"/>
                </a:moveTo>
                <a:lnTo>
                  <a:pt x="0" y="185432"/>
                </a:lnTo>
                <a:lnTo>
                  <a:pt x="442838" y="185420"/>
                </a:lnTo>
                <a:lnTo>
                  <a:pt x="441045" y="186956"/>
                </a:lnTo>
                <a:lnTo>
                  <a:pt x="21297" y="186956"/>
                </a:lnTo>
                <a:lnTo>
                  <a:pt x="17170" y="198132"/>
                </a:lnTo>
                <a:lnTo>
                  <a:pt x="34337" y="198132"/>
                </a:lnTo>
                <a:lnTo>
                  <a:pt x="235300" y="370370"/>
                </a:lnTo>
                <a:lnTo>
                  <a:pt x="227037" y="370370"/>
                </a:lnTo>
                <a:lnTo>
                  <a:pt x="221414" y="375189"/>
                </a:lnTo>
                <a:close/>
              </a:path>
              <a:path w="1318895" h="750570">
                <a:moveTo>
                  <a:pt x="17170" y="198132"/>
                </a:moveTo>
                <a:lnTo>
                  <a:pt x="21297" y="186956"/>
                </a:lnTo>
                <a:lnTo>
                  <a:pt x="34337" y="198132"/>
                </a:lnTo>
                <a:lnTo>
                  <a:pt x="17170" y="198132"/>
                </a:lnTo>
                <a:close/>
              </a:path>
              <a:path w="1318895" h="750570">
                <a:moveTo>
                  <a:pt x="1301229" y="198132"/>
                </a:moveTo>
                <a:lnTo>
                  <a:pt x="1284062" y="198132"/>
                </a:lnTo>
                <a:lnTo>
                  <a:pt x="1297089" y="186956"/>
                </a:lnTo>
                <a:lnTo>
                  <a:pt x="1301229" y="198132"/>
                </a:lnTo>
                <a:close/>
              </a:path>
              <a:path w="1318895" h="750570">
                <a:moveTo>
                  <a:pt x="1297089" y="563435"/>
                </a:moveTo>
                <a:lnTo>
                  <a:pt x="1077467" y="375196"/>
                </a:lnTo>
                <a:lnTo>
                  <a:pt x="1284062" y="198132"/>
                </a:lnTo>
                <a:lnTo>
                  <a:pt x="1303568" y="198132"/>
                </a:lnTo>
                <a:lnTo>
                  <a:pt x="1102596" y="370370"/>
                </a:lnTo>
                <a:lnTo>
                  <a:pt x="1091349" y="370370"/>
                </a:lnTo>
                <a:lnTo>
                  <a:pt x="1091349" y="380009"/>
                </a:lnTo>
                <a:lnTo>
                  <a:pt x="1102595" y="380009"/>
                </a:lnTo>
                <a:lnTo>
                  <a:pt x="1303569" y="552259"/>
                </a:lnTo>
                <a:lnTo>
                  <a:pt x="1301229" y="552259"/>
                </a:lnTo>
                <a:lnTo>
                  <a:pt x="1297089" y="563435"/>
                </a:lnTo>
                <a:close/>
              </a:path>
              <a:path w="1318895" h="750570">
                <a:moveTo>
                  <a:pt x="227037" y="380009"/>
                </a:moveTo>
                <a:lnTo>
                  <a:pt x="221414" y="375189"/>
                </a:lnTo>
                <a:lnTo>
                  <a:pt x="227037" y="370370"/>
                </a:lnTo>
                <a:lnTo>
                  <a:pt x="227037" y="380009"/>
                </a:lnTo>
                <a:close/>
              </a:path>
              <a:path w="1318895" h="750570">
                <a:moveTo>
                  <a:pt x="235315" y="380009"/>
                </a:moveTo>
                <a:lnTo>
                  <a:pt x="227037" y="380009"/>
                </a:lnTo>
                <a:lnTo>
                  <a:pt x="227037" y="370370"/>
                </a:lnTo>
                <a:lnTo>
                  <a:pt x="235300" y="370370"/>
                </a:lnTo>
                <a:lnTo>
                  <a:pt x="240931" y="375196"/>
                </a:lnTo>
                <a:lnTo>
                  <a:pt x="235315" y="380009"/>
                </a:lnTo>
                <a:close/>
              </a:path>
              <a:path w="1318895" h="750570">
                <a:moveTo>
                  <a:pt x="1091349" y="380009"/>
                </a:moveTo>
                <a:lnTo>
                  <a:pt x="1091349" y="370370"/>
                </a:lnTo>
                <a:lnTo>
                  <a:pt x="1096972" y="375189"/>
                </a:lnTo>
                <a:lnTo>
                  <a:pt x="1091349" y="380009"/>
                </a:lnTo>
                <a:close/>
              </a:path>
              <a:path w="1318895" h="750570">
                <a:moveTo>
                  <a:pt x="1096972" y="375189"/>
                </a:moveTo>
                <a:lnTo>
                  <a:pt x="1091349" y="370370"/>
                </a:lnTo>
                <a:lnTo>
                  <a:pt x="1102596" y="370370"/>
                </a:lnTo>
                <a:lnTo>
                  <a:pt x="1096972" y="375189"/>
                </a:lnTo>
                <a:close/>
              </a:path>
              <a:path w="1318895" h="750570">
                <a:moveTo>
                  <a:pt x="442823" y="564959"/>
                </a:moveTo>
                <a:lnTo>
                  <a:pt x="0" y="564959"/>
                </a:lnTo>
                <a:lnTo>
                  <a:pt x="221421" y="375196"/>
                </a:lnTo>
                <a:lnTo>
                  <a:pt x="227037" y="380009"/>
                </a:lnTo>
                <a:lnTo>
                  <a:pt x="235315" y="380009"/>
                </a:lnTo>
                <a:lnTo>
                  <a:pt x="34337" y="552259"/>
                </a:lnTo>
                <a:lnTo>
                  <a:pt x="17170" y="552259"/>
                </a:lnTo>
                <a:lnTo>
                  <a:pt x="21297" y="563435"/>
                </a:lnTo>
                <a:lnTo>
                  <a:pt x="441045" y="563435"/>
                </a:lnTo>
                <a:lnTo>
                  <a:pt x="442823" y="564959"/>
                </a:lnTo>
                <a:close/>
              </a:path>
              <a:path w="1318895" h="750570">
                <a:moveTo>
                  <a:pt x="1102595" y="380009"/>
                </a:moveTo>
                <a:lnTo>
                  <a:pt x="1091349" y="380009"/>
                </a:lnTo>
                <a:lnTo>
                  <a:pt x="1096979" y="375196"/>
                </a:lnTo>
                <a:lnTo>
                  <a:pt x="1102595" y="380009"/>
                </a:lnTo>
                <a:close/>
              </a:path>
              <a:path w="1318895" h="750570">
                <a:moveTo>
                  <a:pt x="21297" y="563435"/>
                </a:moveTo>
                <a:lnTo>
                  <a:pt x="17170" y="552259"/>
                </a:lnTo>
                <a:lnTo>
                  <a:pt x="34337" y="552259"/>
                </a:lnTo>
                <a:lnTo>
                  <a:pt x="21297" y="563435"/>
                </a:lnTo>
                <a:close/>
              </a:path>
              <a:path w="1318895" h="750570">
                <a:moveTo>
                  <a:pt x="462353" y="564959"/>
                </a:moveTo>
                <a:lnTo>
                  <a:pt x="445185" y="564959"/>
                </a:lnTo>
                <a:lnTo>
                  <a:pt x="441045" y="563435"/>
                </a:lnTo>
                <a:lnTo>
                  <a:pt x="21297" y="563435"/>
                </a:lnTo>
                <a:lnTo>
                  <a:pt x="34337" y="552259"/>
                </a:lnTo>
                <a:lnTo>
                  <a:pt x="447535" y="552259"/>
                </a:lnTo>
                <a:lnTo>
                  <a:pt x="462353" y="564959"/>
                </a:lnTo>
                <a:close/>
              </a:path>
              <a:path w="1318895" h="750570">
                <a:moveTo>
                  <a:pt x="674590" y="737196"/>
                </a:moveTo>
                <a:lnTo>
                  <a:pt x="663320" y="737196"/>
                </a:lnTo>
                <a:lnTo>
                  <a:pt x="659193" y="733659"/>
                </a:lnTo>
                <a:lnTo>
                  <a:pt x="870864" y="552259"/>
                </a:lnTo>
                <a:lnTo>
                  <a:pt x="1284049" y="552259"/>
                </a:lnTo>
                <a:lnTo>
                  <a:pt x="1297089" y="563435"/>
                </a:lnTo>
                <a:lnTo>
                  <a:pt x="877341" y="563435"/>
                </a:lnTo>
                <a:lnTo>
                  <a:pt x="873213" y="564959"/>
                </a:lnTo>
                <a:lnTo>
                  <a:pt x="875563" y="564959"/>
                </a:lnTo>
                <a:lnTo>
                  <a:pt x="674590" y="737196"/>
                </a:lnTo>
                <a:close/>
              </a:path>
              <a:path w="1318895" h="750570">
                <a:moveTo>
                  <a:pt x="1318387" y="564959"/>
                </a:moveTo>
                <a:lnTo>
                  <a:pt x="875563" y="564959"/>
                </a:lnTo>
                <a:lnTo>
                  <a:pt x="877341" y="563435"/>
                </a:lnTo>
                <a:lnTo>
                  <a:pt x="1297089" y="563435"/>
                </a:lnTo>
                <a:lnTo>
                  <a:pt x="1301229" y="552259"/>
                </a:lnTo>
                <a:lnTo>
                  <a:pt x="1303569" y="552259"/>
                </a:lnTo>
                <a:lnTo>
                  <a:pt x="1318387" y="564959"/>
                </a:lnTo>
                <a:close/>
              </a:path>
              <a:path w="1318895" h="750570">
                <a:moveTo>
                  <a:pt x="659193" y="750392"/>
                </a:moveTo>
                <a:lnTo>
                  <a:pt x="441045" y="563435"/>
                </a:lnTo>
                <a:lnTo>
                  <a:pt x="445185" y="564959"/>
                </a:lnTo>
                <a:lnTo>
                  <a:pt x="462353" y="564959"/>
                </a:lnTo>
                <a:lnTo>
                  <a:pt x="659193" y="733659"/>
                </a:lnTo>
                <a:lnTo>
                  <a:pt x="655065" y="737196"/>
                </a:lnTo>
                <a:lnTo>
                  <a:pt x="674590" y="737196"/>
                </a:lnTo>
                <a:lnTo>
                  <a:pt x="659193" y="750392"/>
                </a:lnTo>
                <a:close/>
              </a:path>
              <a:path w="1318895" h="750570">
                <a:moveTo>
                  <a:pt x="875563" y="564959"/>
                </a:moveTo>
                <a:lnTo>
                  <a:pt x="873213" y="564959"/>
                </a:lnTo>
                <a:lnTo>
                  <a:pt x="877341" y="563435"/>
                </a:lnTo>
                <a:lnTo>
                  <a:pt x="875563" y="564959"/>
                </a:lnTo>
                <a:close/>
              </a:path>
              <a:path w="1318895" h="750570">
                <a:moveTo>
                  <a:pt x="663320" y="737196"/>
                </a:moveTo>
                <a:lnTo>
                  <a:pt x="655065" y="737196"/>
                </a:lnTo>
                <a:lnTo>
                  <a:pt x="659193" y="733659"/>
                </a:lnTo>
                <a:lnTo>
                  <a:pt x="663320" y="737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950641" y="3362172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73862"/>
                </a:solidFill>
                <a:latin typeface="微软雅黑"/>
                <a:cs typeface="微软雅黑"/>
              </a:rPr>
              <a:t>PP</a:t>
            </a:r>
            <a:r>
              <a:rPr dirty="0" sz="1800">
                <a:solidFill>
                  <a:srgbClr val="073862"/>
                </a:solidFill>
                <a:latin typeface="微软雅黑"/>
                <a:cs typeface="微软雅黑"/>
              </a:rPr>
              <a:t>B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11467" y="1173479"/>
            <a:ext cx="5309615" cy="550468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209788" y="3194304"/>
            <a:ext cx="1284731" cy="73456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193378" y="3186353"/>
            <a:ext cx="1318895" cy="750570"/>
          </a:xfrm>
          <a:custGeom>
            <a:avLst/>
            <a:gdLst/>
            <a:ahLst/>
            <a:cxnLst/>
            <a:rect l="l" t="t" r="r" b="b"/>
            <a:pathLst>
              <a:path w="1318895" h="750570">
                <a:moveTo>
                  <a:pt x="441046" y="186956"/>
                </a:moveTo>
                <a:lnTo>
                  <a:pt x="659194" y="0"/>
                </a:lnTo>
                <a:lnTo>
                  <a:pt x="674591" y="13195"/>
                </a:lnTo>
                <a:lnTo>
                  <a:pt x="655067" y="13195"/>
                </a:lnTo>
                <a:lnTo>
                  <a:pt x="659201" y="16737"/>
                </a:lnTo>
                <a:lnTo>
                  <a:pt x="462355" y="185432"/>
                </a:lnTo>
                <a:lnTo>
                  <a:pt x="445187" y="185432"/>
                </a:lnTo>
                <a:lnTo>
                  <a:pt x="441046" y="186956"/>
                </a:lnTo>
                <a:close/>
              </a:path>
              <a:path w="1318895" h="750570">
                <a:moveTo>
                  <a:pt x="659201" y="16737"/>
                </a:moveTo>
                <a:lnTo>
                  <a:pt x="655067" y="13195"/>
                </a:lnTo>
                <a:lnTo>
                  <a:pt x="663334" y="13195"/>
                </a:lnTo>
                <a:lnTo>
                  <a:pt x="659201" y="16737"/>
                </a:lnTo>
                <a:close/>
              </a:path>
              <a:path w="1318895" h="750570">
                <a:moveTo>
                  <a:pt x="1284066" y="198132"/>
                </a:moveTo>
                <a:lnTo>
                  <a:pt x="870865" y="198132"/>
                </a:lnTo>
                <a:lnTo>
                  <a:pt x="659201" y="16737"/>
                </a:lnTo>
                <a:lnTo>
                  <a:pt x="663334" y="13195"/>
                </a:lnTo>
                <a:lnTo>
                  <a:pt x="674591" y="13195"/>
                </a:lnTo>
                <a:lnTo>
                  <a:pt x="875564" y="185432"/>
                </a:lnTo>
                <a:lnTo>
                  <a:pt x="873215" y="185432"/>
                </a:lnTo>
                <a:lnTo>
                  <a:pt x="877342" y="186956"/>
                </a:lnTo>
                <a:lnTo>
                  <a:pt x="1316610" y="186956"/>
                </a:lnTo>
                <a:lnTo>
                  <a:pt x="1297090" y="186969"/>
                </a:lnTo>
                <a:lnTo>
                  <a:pt x="1284066" y="198132"/>
                </a:lnTo>
                <a:close/>
              </a:path>
              <a:path w="1318895" h="750570">
                <a:moveTo>
                  <a:pt x="221415" y="375202"/>
                </a:moveTo>
                <a:lnTo>
                  <a:pt x="0" y="185432"/>
                </a:lnTo>
                <a:lnTo>
                  <a:pt x="442825" y="185432"/>
                </a:lnTo>
                <a:lnTo>
                  <a:pt x="441046" y="186956"/>
                </a:lnTo>
                <a:lnTo>
                  <a:pt x="460577" y="186956"/>
                </a:lnTo>
                <a:lnTo>
                  <a:pt x="21299" y="186969"/>
                </a:lnTo>
                <a:lnTo>
                  <a:pt x="17171" y="198132"/>
                </a:lnTo>
                <a:lnTo>
                  <a:pt x="34324" y="198132"/>
                </a:lnTo>
                <a:lnTo>
                  <a:pt x="235302" y="370382"/>
                </a:lnTo>
                <a:lnTo>
                  <a:pt x="227039" y="370382"/>
                </a:lnTo>
                <a:lnTo>
                  <a:pt x="221415" y="375202"/>
                </a:lnTo>
                <a:close/>
              </a:path>
              <a:path w="1318895" h="750570">
                <a:moveTo>
                  <a:pt x="460577" y="186956"/>
                </a:moveTo>
                <a:lnTo>
                  <a:pt x="441046" y="186956"/>
                </a:lnTo>
                <a:lnTo>
                  <a:pt x="445187" y="185432"/>
                </a:lnTo>
                <a:lnTo>
                  <a:pt x="462355" y="185432"/>
                </a:lnTo>
                <a:lnTo>
                  <a:pt x="460577" y="186956"/>
                </a:lnTo>
                <a:close/>
              </a:path>
              <a:path w="1318895" h="750570">
                <a:moveTo>
                  <a:pt x="877342" y="186956"/>
                </a:moveTo>
                <a:lnTo>
                  <a:pt x="873215" y="185432"/>
                </a:lnTo>
                <a:lnTo>
                  <a:pt x="875564" y="185432"/>
                </a:lnTo>
                <a:lnTo>
                  <a:pt x="877342" y="186956"/>
                </a:lnTo>
                <a:close/>
              </a:path>
              <a:path w="1318895" h="750570">
                <a:moveTo>
                  <a:pt x="1316610" y="186956"/>
                </a:moveTo>
                <a:lnTo>
                  <a:pt x="877342" y="186956"/>
                </a:lnTo>
                <a:lnTo>
                  <a:pt x="875564" y="185432"/>
                </a:lnTo>
                <a:lnTo>
                  <a:pt x="1318388" y="185432"/>
                </a:lnTo>
                <a:lnTo>
                  <a:pt x="1316610" y="186956"/>
                </a:lnTo>
                <a:close/>
              </a:path>
              <a:path w="1318895" h="750570">
                <a:moveTo>
                  <a:pt x="34324" y="198132"/>
                </a:moveTo>
                <a:lnTo>
                  <a:pt x="17171" y="198132"/>
                </a:lnTo>
                <a:lnTo>
                  <a:pt x="21299" y="186969"/>
                </a:lnTo>
                <a:lnTo>
                  <a:pt x="34324" y="198132"/>
                </a:lnTo>
                <a:close/>
              </a:path>
              <a:path w="1318895" h="750570">
                <a:moveTo>
                  <a:pt x="447536" y="198132"/>
                </a:moveTo>
                <a:lnTo>
                  <a:pt x="34324" y="198132"/>
                </a:lnTo>
                <a:lnTo>
                  <a:pt x="21299" y="186969"/>
                </a:lnTo>
                <a:lnTo>
                  <a:pt x="460562" y="186969"/>
                </a:lnTo>
                <a:lnTo>
                  <a:pt x="447536" y="198132"/>
                </a:lnTo>
                <a:close/>
              </a:path>
              <a:path w="1318895" h="750570">
                <a:moveTo>
                  <a:pt x="1297090" y="563435"/>
                </a:moveTo>
                <a:lnTo>
                  <a:pt x="1077469" y="375208"/>
                </a:lnTo>
                <a:lnTo>
                  <a:pt x="1297090" y="186969"/>
                </a:lnTo>
                <a:lnTo>
                  <a:pt x="1301230" y="198132"/>
                </a:lnTo>
                <a:lnTo>
                  <a:pt x="1303570" y="198132"/>
                </a:lnTo>
                <a:lnTo>
                  <a:pt x="1102597" y="370382"/>
                </a:lnTo>
                <a:lnTo>
                  <a:pt x="1091350" y="370382"/>
                </a:lnTo>
                <a:lnTo>
                  <a:pt x="1091350" y="380022"/>
                </a:lnTo>
                <a:lnTo>
                  <a:pt x="1102597" y="380022"/>
                </a:lnTo>
                <a:lnTo>
                  <a:pt x="1303570" y="552272"/>
                </a:lnTo>
                <a:lnTo>
                  <a:pt x="1301230" y="552272"/>
                </a:lnTo>
                <a:lnTo>
                  <a:pt x="1297090" y="563435"/>
                </a:lnTo>
                <a:close/>
              </a:path>
              <a:path w="1318895" h="750570">
                <a:moveTo>
                  <a:pt x="1303570" y="198132"/>
                </a:moveTo>
                <a:lnTo>
                  <a:pt x="1301230" y="198132"/>
                </a:lnTo>
                <a:lnTo>
                  <a:pt x="1297090" y="186969"/>
                </a:lnTo>
                <a:lnTo>
                  <a:pt x="1316595" y="186969"/>
                </a:lnTo>
                <a:lnTo>
                  <a:pt x="1303570" y="198132"/>
                </a:lnTo>
                <a:close/>
              </a:path>
              <a:path w="1318895" h="750570">
                <a:moveTo>
                  <a:pt x="227039" y="380022"/>
                </a:moveTo>
                <a:lnTo>
                  <a:pt x="221415" y="375202"/>
                </a:lnTo>
                <a:lnTo>
                  <a:pt x="227039" y="370382"/>
                </a:lnTo>
                <a:lnTo>
                  <a:pt x="227039" y="380022"/>
                </a:lnTo>
                <a:close/>
              </a:path>
              <a:path w="1318895" h="750570">
                <a:moveTo>
                  <a:pt x="235316" y="380022"/>
                </a:moveTo>
                <a:lnTo>
                  <a:pt x="227039" y="380022"/>
                </a:lnTo>
                <a:lnTo>
                  <a:pt x="227039" y="370382"/>
                </a:lnTo>
                <a:lnTo>
                  <a:pt x="235302" y="370382"/>
                </a:lnTo>
                <a:lnTo>
                  <a:pt x="240932" y="375208"/>
                </a:lnTo>
                <a:lnTo>
                  <a:pt x="235316" y="380022"/>
                </a:lnTo>
                <a:close/>
              </a:path>
              <a:path w="1318895" h="750570">
                <a:moveTo>
                  <a:pt x="1091350" y="380022"/>
                </a:moveTo>
                <a:lnTo>
                  <a:pt x="1091350" y="370382"/>
                </a:lnTo>
                <a:lnTo>
                  <a:pt x="1096973" y="375202"/>
                </a:lnTo>
                <a:lnTo>
                  <a:pt x="1091350" y="380022"/>
                </a:lnTo>
                <a:close/>
              </a:path>
              <a:path w="1318895" h="750570">
                <a:moveTo>
                  <a:pt x="1096973" y="375202"/>
                </a:moveTo>
                <a:lnTo>
                  <a:pt x="1091350" y="370382"/>
                </a:lnTo>
                <a:lnTo>
                  <a:pt x="1102597" y="370382"/>
                </a:lnTo>
                <a:lnTo>
                  <a:pt x="1096973" y="375202"/>
                </a:lnTo>
                <a:close/>
              </a:path>
              <a:path w="1318895" h="750570">
                <a:moveTo>
                  <a:pt x="442825" y="564972"/>
                </a:moveTo>
                <a:lnTo>
                  <a:pt x="0" y="564972"/>
                </a:lnTo>
                <a:lnTo>
                  <a:pt x="221423" y="375208"/>
                </a:lnTo>
                <a:lnTo>
                  <a:pt x="227039" y="380022"/>
                </a:lnTo>
                <a:lnTo>
                  <a:pt x="235316" y="380022"/>
                </a:lnTo>
                <a:lnTo>
                  <a:pt x="34325" y="552272"/>
                </a:lnTo>
                <a:lnTo>
                  <a:pt x="17171" y="552272"/>
                </a:lnTo>
                <a:lnTo>
                  <a:pt x="21299" y="563435"/>
                </a:lnTo>
                <a:lnTo>
                  <a:pt x="460577" y="563448"/>
                </a:lnTo>
                <a:lnTo>
                  <a:pt x="441046" y="563448"/>
                </a:lnTo>
                <a:lnTo>
                  <a:pt x="442825" y="564972"/>
                </a:lnTo>
                <a:close/>
              </a:path>
              <a:path w="1318895" h="750570">
                <a:moveTo>
                  <a:pt x="1102597" y="380022"/>
                </a:moveTo>
                <a:lnTo>
                  <a:pt x="1091350" y="380022"/>
                </a:lnTo>
                <a:lnTo>
                  <a:pt x="1096981" y="375208"/>
                </a:lnTo>
                <a:lnTo>
                  <a:pt x="1102597" y="380022"/>
                </a:lnTo>
                <a:close/>
              </a:path>
              <a:path w="1318895" h="750570">
                <a:moveTo>
                  <a:pt x="21299" y="563435"/>
                </a:moveTo>
                <a:lnTo>
                  <a:pt x="17171" y="552272"/>
                </a:lnTo>
                <a:lnTo>
                  <a:pt x="34325" y="552272"/>
                </a:lnTo>
                <a:lnTo>
                  <a:pt x="21299" y="563435"/>
                </a:lnTo>
                <a:close/>
              </a:path>
              <a:path w="1318895" h="750570">
                <a:moveTo>
                  <a:pt x="460562" y="563435"/>
                </a:moveTo>
                <a:lnTo>
                  <a:pt x="21299" y="563435"/>
                </a:lnTo>
                <a:lnTo>
                  <a:pt x="34325" y="552272"/>
                </a:lnTo>
                <a:lnTo>
                  <a:pt x="447536" y="552272"/>
                </a:lnTo>
                <a:lnTo>
                  <a:pt x="460562" y="563435"/>
                </a:lnTo>
                <a:close/>
              </a:path>
              <a:path w="1318895" h="750570">
                <a:moveTo>
                  <a:pt x="674591" y="737209"/>
                </a:moveTo>
                <a:lnTo>
                  <a:pt x="663334" y="737209"/>
                </a:lnTo>
                <a:lnTo>
                  <a:pt x="659201" y="733666"/>
                </a:lnTo>
                <a:lnTo>
                  <a:pt x="870865" y="552272"/>
                </a:lnTo>
                <a:lnTo>
                  <a:pt x="1284065" y="552272"/>
                </a:lnTo>
                <a:lnTo>
                  <a:pt x="1297090" y="563435"/>
                </a:lnTo>
                <a:lnTo>
                  <a:pt x="1316610" y="563448"/>
                </a:lnTo>
                <a:lnTo>
                  <a:pt x="877342" y="563448"/>
                </a:lnTo>
                <a:lnTo>
                  <a:pt x="873215" y="564972"/>
                </a:lnTo>
                <a:lnTo>
                  <a:pt x="875564" y="564972"/>
                </a:lnTo>
                <a:lnTo>
                  <a:pt x="674591" y="737209"/>
                </a:lnTo>
                <a:close/>
              </a:path>
              <a:path w="1318895" h="750570">
                <a:moveTo>
                  <a:pt x="1316595" y="563435"/>
                </a:moveTo>
                <a:lnTo>
                  <a:pt x="1297090" y="563435"/>
                </a:lnTo>
                <a:lnTo>
                  <a:pt x="1301230" y="552272"/>
                </a:lnTo>
                <a:lnTo>
                  <a:pt x="1303570" y="552272"/>
                </a:lnTo>
                <a:lnTo>
                  <a:pt x="1316595" y="563435"/>
                </a:lnTo>
                <a:close/>
              </a:path>
              <a:path w="1318895" h="750570">
                <a:moveTo>
                  <a:pt x="659194" y="750404"/>
                </a:moveTo>
                <a:lnTo>
                  <a:pt x="441046" y="563448"/>
                </a:lnTo>
                <a:lnTo>
                  <a:pt x="445187" y="564972"/>
                </a:lnTo>
                <a:lnTo>
                  <a:pt x="462355" y="564972"/>
                </a:lnTo>
                <a:lnTo>
                  <a:pt x="659201" y="733666"/>
                </a:lnTo>
                <a:lnTo>
                  <a:pt x="655067" y="737209"/>
                </a:lnTo>
                <a:lnTo>
                  <a:pt x="674591" y="737209"/>
                </a:lnTo>
                <a:lnTo>
                  <a:pt x="659194" y="750404"/>
                </a:lnTo>
                <a:close/>
              </a:path>
              <a:path w="1318895" h="750570">
                <a:moveTo>
                  <a:pt x="462355" y="564972"/>
                </a:moveTo>
                <a:lnTo>
                  <a:pt x="445187" y="564972"/>
                </a:lnTo>
                <a:lnTo>
                  <a:pt x="441046" y="563448"/>
                </a:lnTo>
                <a:lnTo>
                  <a:pt x="460577" y="563448"/>
                </a:lnTo>
                <a:lnTo>
                  <a:pt x="462355" y="564972"/>
                </a:lnTo>
                <a:close/>
              </a:path>
              <a:path w="1318895" h="750570">
                <a:moveTo>
                  <a:pt x="875564" y="564972"/>
                </a:moveTo>
                <a:lnTo>
                  <a:pt x="873215" y="564972"/>
                </a:lnTo>
                <a:lnTo>
                  <a:pt x="877342" y="563448"/>
                </a:lnTo>
                <a:lnTo>
                  <a:pt x="875564" y="564972"/>
                </a:lnTo>
                <a:close/>
              </a:path>
              <a:path w="1318895" h="750570">
                <a:moveTo>
                  <a:pt x="1318388" y="564972"/>
                </a:moveTo>
                <a:lnTo>
                  <a:pt x="875564" y="564972"/>
                </a:lnTo>
                <a:lnTo>
                  <a:pt x="877342" y="563448"/>
                </a:lnTo>
                <a:lnTo>
                  <a:pt x="1316610" y="563448"/>
                </a:lnTo>
                <a:lnTo>
                  <a:pt x="1318388" y="564972"/>
                </a:lnTo>
                <a:close/>
              </a:path>
              <a:path w="1318895" h="750570">
                <a:moveTo>
                  <a:pt x="663334" y="737209"/>
                </a:moveTo>
                <a:lnTo>
                  <a:pt x="655067" y="737209"/>
                </a:lnTo>
                <a:lnTo>
                  <a:pt x="659201" y="733666"/>
                </a:lnTo>
                <a:lnTo>
                  <a:pt x="663334" y="737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8599170" y="3411791"/>
            <a:ext cx="528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73862"/>
                </a:solidFill>
                <a:latin typeface="微软雅黑"/>
                <a:cs typeface="微软雅黑"/>
              </a:rPr>
              <a:t>PP</a:t>
            </a:r>
            <a:r>
              <a:rPr dirty="0" sz="1800">
                <a:solidFill>
                  <a:srgbClr val="073862"/>
                </a:solidFill>
                <a:latin typeface="微软雅黑"/>
                <a:cs typeface="微软雅黑"/>
              </a:rPr>
              <a:t>M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8827" y="1168908"/>
            <a:ext cx="5724144" cy="55229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1387" y="6425450"/>
            <a:ext cx="112318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804671"/>
            <a:ext cx="5597651" cy="6053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52029" y="514210"/>
            <a:ext cx="250825" cy="3219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59369" y="518020"/>
            <a:ext cx="346710" cy="31623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93885" y="385607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5738" y="0"/>
                </a:lnTo>
              </a:path>
            </a:pathLst>
          </a:custGeom>
          <a:ln w="1905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259781" y="3636314"/>
            <a:ext cx="191770" cy="226695"/>
          </a:xfrm>
          <a:custGeom>
            <a:avLst/>
            <a:gdLst/>
            <a:ahLst/>
            <a:cxnLst/>
            <a:rect l="l" t="t" r="r" b="b"/>
            <a:pathLst>
              <a:path w="191770" h="226695">
                <a:moveTo>
                  <a:pt x="19697" y="226567"/>
                </a:moveTo>
                <a:lnTo>
                  <a:pt x="0" y="210527"/>
                </a:lnTo>
                <a:lnTo>
                  <a:pt x="171450" y="0"/>
                </a:lnTo>
                <a:lnTo>
                  <a:pt x="191147" y="16040"/>
                </a:lnTo>
                <a:lnTo>
                  <a:pt x="19697" y="226567"/>
                </a:lnTo>
                <a:close/>
              </a:path>
            </a:pathLst>
          </a:custGeom>
          <a:solidFill>
            <a:srgbClr val="92FD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41073" y="3645103"/>
            <a:ext cx="3409950" cy="0"/>
          </a:xfrm>
          <a:custGeom>
            <a:avLst/>
            <a:gdLst/>
            <a:ahLst/>
            <a:cxnLst/>
            <a:rect l="l" t="t" r="r" b="b"/>
            <a:pathLst>
              <a:path w="3409950" h="0">
                <a:moveTo>
                  <a:pt x="0" y="0"/>
                </a:moveTo>
                <a:lnTo>
                  <a:pt x="3409492" y="0"/>
                </a:lnTo>
              </a:path>
            </a:pathLst>
          </a:custGeom>
          <a:ln w="26924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75204" y="2292096"/>
            <a:ext cx="2673095" cy="192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989832" y="2191511"/>
            <a:ext cx="1996439" cy="1508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71149" y="2613088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05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85386" y="2146160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061716" y="2572511"/>
            <a:ext cx="6586727" cy="9799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1387" y="6425450"/>
            <a:ext cx="112318" cy="198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94262" y="6425450"/>
            <a:ext cx="127000" cy="198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800100"/>
            <a:ext cx="12192000" cy="60579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25880" y="382943"/>
            <a:ext cx="1412240" cy="34353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69235" y="560108"/>
            <a:ext cx="102235" cy="266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01950" y="382308"/>
            <a:ext cx="1410970" cy="3467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449775" y="410883"/>
            <a:ext cx="92227" cy="330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79149" y="528993"/>
            <a:ext cx="345186" cy="305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960899" y="410883"/>
            <a:ext cx="91490" cy="3302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08766" y="2779610"/>
            <a:ext cx="2774467" cy="23100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55948" y="1784603"/>
            <a:ext cx="1799844" cy="13822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44340" y="1853183"/>
            <a:ext cx="1620011" cy="12451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555731" y="1844344"/>
            <a:ext cx="100012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73862"/>
                </a:solidFill>
                <a:latin typeface="微软雅黑"/>
                <a:cs typeface="微软雅黑"/>
              </a:rPr>
              <a:t>利</a:t>
            </a:r>
            <a:r>
              <a:rPr dirty="0" sz="1400" spc="5">
                <a:solidFill>
                  <a:srgbClr val="073862"/>
                </a:solidFill>
                <a:latin typeface="微软雅黑"/>
                <a:cs typeface="微软雅黑"/>
              </a:rPr>
              <a:t>用 </a:t>
            </a:r>
            <a:r>
              <a:rPr dirty="0" sz="1400" spc="-5">
                <a:solidFill>
                  <a:srgbClr val="073862"/>
                </a:solidFill>
                <a:latin typeface="微软雅黑"/>
                <a:cs typeface="微软雅黑"/>
              </a:rPr>
              <a:t>PPB/PPM</a:t>
            </a:r>
            <a:r>
              <a:rPr dirty="0" sz="1400" spc="5">
                <a:solidFill>
                  <a:srgbClr val="073862"/>
                </a:solidFill>
                <a:latin typeface="微软雅黑"/>
                <a:cs typeface="微软雅黑"/>
              </a:rPr>
              <a:t>预</a:t>
            </a:r>
            <a:endParaRPr sz="1400">
              <a:latin typeface="微软雅黑"/>
              <a:cs typeface="微软雅黑"/>
            </a:endParaRPr>
          </a:p>
          <a:p>
            <a:pPr algn="just" marL="54610" marR="47625">
              <a:lnSpc>
                <a:spcPct val="100000"/>
              </a:lnSpc>
            </a:pPr>
            <a:r>
              <a:rPr dirty="0" sz="1400">
                <a:solidFill>
                  <a:srgbClr val="073862"/>
                </a:solidFill>
                <a:latin typeface="微软雅黑"/>
                <a:cs typeface="微软雅黑"/>
              </a:rPr>
              <a:t>测目标达</a:t>
            </a:r>
            <a:r>
              <a:rPr dirty="0" sz="1400">
                <a:solidFill>
                  <a:srgbClr val="073862"/>
                </a:solidFill>
                <a:latin typeface="微软雅黑"/>
                <a:cs typeface="微软雅黑"/>
              </a:rPr>
              <a:t>成 </a:t>
            </a:r>
            <a:r>
              <a:rPr dirty="0" sz="1400">
                <a:solidFill>
                  <a:srgbClr val="073862"/>
                </a:solidFill>
                <a:latin typeface="微软雅黑"/>
                <a:cs typeface="微软雅黑"/>
              </a:rPr>
              <a:t>概率，跟</a:t>
            </a:r>
            <a:r>
              <a:rPr dirty="0" sz="1400">
                <a:solidFill>
                  <a:srgbClr val="073862"/>
                </a:solidFill>
                <a:latin typeface="微软雅黑"/>
                <a:cs typeface="微软雅黑"/>
              </a:rPr>
              <a:t>踪 </a:t>
            </a:r>
            <a:r>
              <a:rPr dirty="0" sz="1400">
                <a:solidFill>
                  <a:srgbClr val="073862"/>
                </a:solidFill>
                <a:latin typeface="微软雅黑"/>
                <a:cs typeface="微软雅黑"/>
              </a:rPr>
              <a:t>达成情</a:t>
            </a:r>
            <a:r>
              <a:rPr dirty="0" sz="1400" spc="5">
                <a:solidFill>
                  <a:srgbClr val="073862"/>
                </a:solidFill>
                <a:latin typeface="微软雅黑"/>
                <a:cs typeface="微软雅黑"/>
              </a:rPr>
              <a:t>况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78221" y="3997211"/>
            <a:ext cx="13970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073862"/>
                </a:solidFill>
                <a:latin typeface="微软雅黑"/>
                <a:cs typeface="微软雅黑"/>
              </a:rPr>
              <a:t>量化分析</a:t>
            </a:r>
            <a:endParaRPr sz="2700">
              <a:latin typeface="微软雅黑"/>
              <a:cs typeface="微软雅黑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72823" y="3411550"/>
            <a:ext cx="609600" cy="548640"/>
          </a:xfrm>
          <a:custGeom>
            <a:avLst/>
            <a:gdLst/>
            <a:ahLst/>
            <a:cxnLst/>
            <a:rect l="l" t="t" r="r" b="b"/>
            <a:pathLst>
              <a:path w="609600" h="548639">
                <a:moveTo>
                  <a:pt x="289115" y="449478"/>
                </a:moveTo>
                <a:lnTo>
                  <a:pt x="280317" y="447714"/>
                </a:lnTo>
                <a:lnTo>
                  <a:pt x="273123" y="442899"/>
                </a:lnTo>
                <a:lnTo>
                  <a:pt x="268266" y="435751"/>
                </a:lnTo>
                <a:lnTo>
                  <a:pt x="266484" y="426986"/>
                </a:lnTo>
                <a:lnTo>
                  <a:pt x="266607" y="21983"/>
                </a:lnTo>
                <a:lnTo>
                  <a:pt x="268266" y="13769"/>
                </a:lnTo>
                <a:lnTo>
                  <a:pt x="273123" y="6591"/>
                </a:lnTo>
                <a:lnTo>
                  <a:pt x="280317" y="1765"/>
                </a:lnTo>
                <a:lnTo>
                  <a:pt x="289115" y="0"/>
                </a:lnTo>
                <a:lnTo>
                  <a:pt x="297911" y="1765"/>
                </a:lnTo>
                <a:lnTo>
                  <a:pt x="305101" y="6591"/>
                </a:lnTo>
                <a:lnTo>
                  <a:pt x="309953" y="13769"/>
                </a:lnTo>
                <a:lnTo>
                  <a:pt x="311611" y="21983"/>
                </a:lnTo>
                <a:lnTo>
                  <a:pt x="311734" y="36220"/>
                </a:lnTo>
                <a:lnTo>
                  <a:pt x="431688" y="36220"/>
                </a:lnTo>
                <a:lnTo>
                  <a:pt x="442898" y="41182"/>
                </a:lnTo>
                <a:lnTo>
                  <a:pt x="457265" y="45561"/>
                </a:lnTo>
                <a:lnTo>
                  <a:pt x="471957" y="48178"/>
                </a:lnTo>
                <a:lnTo>
                  <a:pt x="486816" y="49047"/>
                </a:lnTo>
                <a:lnTo>
                  <a:pt x="609371" y="49047"/>
                </a:lnTo>
                <a:lnTo>
                  <a:pt x="609371" y="182918"/>
                </a:lnTo>
                <a:lnTo>
                  <a:pt x="604748" y="190296"/>
                </a:lnTo>
                <a:lnTo>
                  <a:pt x="573450" y="205435"/>
                </a:lnTo>
                <a:lnTo>
                  <a:pt x="371576" y="205435"/>
                </a:lnTo>
                <a:lnTo>
                  <a:pt x="356159" y="206381"/>
                </a:lnTo>
                <a:lnTo>
                  <a:pt x="340926" y="209218"/>
                </a:lnTo>
                <a:lnTo>
                  <a:pt x="326058" y="213938"/>
                </a:lnTo>
                <a:lnTo>
                  <a:pt x="311734" y="220535"/>
                </a:lnTo>
                <a:lnTo>
                  <a:pt x="311734" y="426986"/>
                </a:lnTo>
                <a:lnTo>
                  <a:pt x="309953" y="435751"/>
                </a:lnTo>
                <a:lnTo>
                  <a:pt x="305101" y="442899"/>
                </a:lnTo>
                <a:lnTo>
                  <a:pt x="297911" y="447714"/>
                </a:lnTo>
                <a:lnTo>
                  <a:pt x="289115" y="449478"/>
                </a:lnTo>
                <a:close/>
              </a:path>
              <a:path w="609600" h="548639">
                <a:moveTo>
                  <a:pt x="609371" y="49047"/>
                </a:moveTo>
                <a:lnTo>
                  <a:pt x="486816" y="49047"/>
                </a:lnTo>
                <a:lnTo>
                  <a:pt x="500877" y="48269"/>
                </a:lnTo>
                <a:lnTo>
                  <a:pt x="514807" y="45926"/>
                </a:lnTo>
                <a:lnTo>
                  <a:pt x="528460" y="42007"/>
                </a:lnTo>
                <a:lnTo>
                  <a:pt x="541693" y="36499"/>
                </a:lnTo>
                <a:lnTo>
                  <a:pt x="578993" y="18427"/>
                </a:lnTo>
                <a:lnTo>
                  <a:pt x="581952" y="17056"/>
                </a:lnTo>
                <a:lnTo>
                  <a:pt x="585089" y="16319"/>
                </a:lnTo>
                <a:lnTo>
                  <a:pt x="592112" y="16319"/>
                </a:lnTo>
                <a:lnTo>
                  <a:pt x="595972" y="17411"/>
                </a:lnTo>
                <a:lnTo>
                  <a:pt x="599503" y="19545"/>
                </a:lnTo>
                <a:lnTo>
                  <a:pt x="605586" y="23406"/>
                </a:lnTo>
                <a:lnTo>
                  <a:pt x="609371" y="30162"/>
                </a:lnTo>
                <a:lnTo>
                  <a:pt x="609371" y="49047"/>
                </a:lnTo>
                <a:close/>
              </a:path>
              <a:path w="609600" h="548639">
                <a:moveTo>
                  <a:pt x="431688" y="36220"/>
                </a:moveTo>
                <a:lnTo>
                  <a:pt x="311734" y="36220"/>
                </a:lnTo>
                <a:lnTo>
                  <a:pt x="326058" y="29622"/>
                </a:lnTo>
                <a:lnTo>
                  <a:pt x="340926" y="24903"/>
                </a:lnTo>
                <a:lnTo>
                  <a:pt x="356159" y="22066"/>
                </a:lnTo>
                <a:lnTo>
                  <a:pt x="371576" y="21120"/>
                </a:lnTo>
                <a:lnTo>
                  <a:pt x="386313" y="21983"/>
                </a:lnTo>
                <a:lnTo>
                  <a:pt x="400916" y="24582"/>
                </a:lnTo>
                <a:lnTo>
                  <a:pt x="415210" y="28926"/>
                </a:lnTo>
                <a:lnTo>
                  <a:pt x="431688" y="36220"/>
                </a:lnTo>
                <a:close/>
              </a:path>
              <a:path w="609600" h="548639">
                <a:moveTo>
                  <a:pt x="486816" y="233362"/>
                </a:moveTo>
                <a:lnTo>
                  <a:pt x="471957" y="232493"/>
                </a:lnTo>
                <a:lnTo>
                  <a:pt x="457265" y="229876"/>
                </a:lnTo>
                <a:lnTo>
                  <a:pt x="442898" y="225497"/>
                </a:lnTo>
                <a:lnTo>
                  <a:pt x="415210" y="213284"/>
                </a:lnTo>
                <a:lnTo>
                  <a:pt x="400916" y="208935"/>
                </a:lnTo>
                <a:lnTo>
                  <a:pt x="386313" y="206313"/>
                </a:lnTo>
                <a:lnTo>
                  <a:pt x="371576" y="205435"/>
                </a:lnTo>
                <a:lnTo>
                  <a:pt x="573450" y="205435"/>
                </a:lnTo>
                <a:lnTo>
                  <a:pt x="541693" y="220814"/>
                </a:lnTo>
                <a:lnTo>
                  <a:pt x="528428" y="226322"/>
                </a:lnTo>
                <a:lnTo>
                  <a:pt x="514778" y="230241"/>
                </a:lnTo>
                <a:lnTo>
                  <a:pt x="500866" y="232584"/>
                </a:lnTo>
                <a:lnTo>
                  <a:pt x="486816" y="233362"/>
                </a:lnTo>
                <a:close/>
              </a:path>
              <a:path w="609600" h="548639">
                <a:moveTo>
                  <a:pt x="287896" y="548373"/>
                </a:moveTo>
                <a:lnTo>
                  <a:pt x="228025" y="545659"/>
                </a:lnTo>
                <a:lnTo>
                  <a:pt x="169816" y="537596"/>
                </a:lnTo>
                <a:lnTo>
                  <a:pt x="116020" y="524299"/>
                </a:lnTo>
                <a:lnTo>
                  <a:pt x="69388" y="505885"/>
                </a:lnTo>
                <a:lnTo>
                  <a:pt x="32673" y="482471"/>
                </a:lnTo>
                <a:lnTo>
                  <a:pt x="0" y="421106"/>
                </a:lnTo>
                <a:lnTo>
                  <a:pt x="8543" y="388176"/>
                </a:lnTo>
                <a:lnTo>
                  <a:pt x="68765" y="336654"/>
                </a:lnTo>
                <a:lnTo>
                  <a:pt x="115028" y="318274"/>
                </a:lnTo>
                <a:lnTo>
                  <a:pt x="168446" y="304953"/>
                </a:lnTo>
                <a:lnTo>
                  <a:pt x="226314" y="296799"/>
                </a:lnTo>
                <a:lnTo>
                  <a:pt x="226314" y="341617"/>
                </a:lnTo>
                <a:lnTo>
                  <a:pt x="150026" y="354451"/>
                </a:lnTo>
                <a:lnTo>
                  <a:pt x="93017" y="374380"/>
                </a:lnTo>
                <a:lnTo>
                  <a:pt x="57321" y="397799"/>
                </a:lnTo>
                <a:lnTo>
                  <a:pt x="44970" y="421106"/>
                </a:lnTo>
                <a:lnTo>
                  <a:pt x="52513" y="439147"/>
                </a:lnTo>
                <a:lnTo>
                  <a:pt x="109993" y="475176"/>
                </a:lnTo>
                <a:lnTo>
                  <a:pt x="158023" y="489746"/>
                </a:lnTo>
                <a:lnTo>
                  <a:pt x="217642" y="499741"/>
                </a:lnTo>
                <a:lnTo>
                  <a:pt x="287896" y="503453"/>
                </a:lnTo>
                <a:lnTo>
                  <a:pt x="510263" y="503453"/>
                </a:lnTo>
                <a:lnTo>
                  <a:pt x="506451" y="505885"/>
                </a:lnTo>
                <a:lnTo>
                  <a:pt x="459830" y="524299"/>
                </a:lnTo>
                <a:lnTo>
                  <a:pt x="406034" y="537596"/>
                </a:lnTo>
                <a:lnTo>
                  <a:pt x="347807" y="545659"/>
                </a:lnTo>
                <a:lnTo>
                  <a:pt x="287896" y="548373"/>
                </a:lnTo>
                <a:close/>
              </a:path>
              <a:path w="609600" h="548639">
                <a:moveTo>
                  <a:pt x="510263" y="503453"/>
                </a:moveTo>
                <a:lnTo>
                  <a:pt x="287896" y="503453"/>
                </a:lnTo>
                <a:lnTo>
                  <a:pt x="358156" y="499741"/>
                </a:lnTo>
                <a:lnTo>
                  <a:pt x="417792" y="489746"/>
                </a:lnTo>
                <a:lnTo>
                  <a:pt x="465843" y="475176"/>
                </a:lnTo>
                <a:lnTo>
                  <a:pt x="501353" y="457740"/>
                </a:lnTo>
                <a:lnTo>
                  <a:pt x="523361" y="439147"/>
                </a:lnTo>
                <a:lnTo>
                  <a:pt x="530910" y="421106"/>
                </a:lnTo>
                <a:lnTo>
                  <a:pt x="518715" y="397957"/>
                </a:lnTo>
                <a:lnTo>
                  <a:pt x="483471" y="374691"/>
                </a:lnTo>
                <a:lnTo>
                  <a:pt x="427188" y="354830"/>
                </a:lnTo>
                <a:lnTo>
                  <a:pt x="351878" y="341896"/>
                </a:lnTo>
                <a:lnTo>
                  <a:pt x="351878" y="296976"/>
                </a:lnTo>
                <a:lnTo>
                  <a:pt x="409247" y="305282"/>
                </a:lnTo>
                <a:lnTo>
                  <a:pt x="462133" y="318676"/>
                </a:lnTo>
                <a:lnTo>
                  <a:pt x="507885" y="337058"/>
                </a:lnTo>
                <a:lnTo>
                  <a:pt x="543850" y="360324"/>
                </a:lnTo>
                <a:lnTo>
                  <a:pt x="575805" y="421106"/>
                </a:lnTo>
                <a:lnTo>
                  <a:pt x="567184" y="454172"/>
                </a:lnTo>
                <a:lnTo>
                  <a:pt x="543151" y="482471"/>
                </a:lnTo>
                <a:lnTo>
                  <a:pt x="510263" y="503453"/>
                </a:lnTo>
                <a:close/>
              </a:path>
            </a:pathLst>
          </a:custGeom>
          <a:solidFill>
            <a:srgbClr val="073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00316" y="1786127"/>
            <a:ext cx="1796795" cy="13792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88707" y="1853183"/>
            <a:ext cx="1620011" cy="124510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612863" y="2236012"/>
            <a:ext cx="9150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73862"/>
                </a:solidFill>
                <a:latin typeface="微软雅黑"/>
                <a:cs typeface="微软雅黑"/>
              </a:rPr>
              <a:t>最优化过</a:t>
            </a:r>
            <a:r>
              <a:rPr dirty="0" sz="1400">
                <a:solidFill>
                  <a:srgbClr val="073862"/>
                </a:solidFill>
                <a:latin typeface="微软雅黑"/>
                <a:cs typeface="微软雅黑"/>
              </a:rPr>
              <a:t>程 </a:t>
            </a:r>
            <a:r>
              <a:rPr dirty="0" sz="1400">
                <a:solidFill>
                  <a:srgbClr val="073862"/>
                </a:solidFill>
                <a:latin typeface="微软雅黑"/>
                <a:cs typeface="微软雅黑"/>
              </a:rPr>
              <a:t>组</a:t>
            </a:r>
            <a:r>
              <a:rPr dirty="0" sz="1400" spc="5">
                <a:solidFill>
                  <a:srgbClr val="073862"/>
                </a:solidFill>
                <a:latin typeface="微软雅黑"/>
                <a:cs typeface="微软雅黑"/>
              </a:rPr>
              <a:t>合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65575" y="4262628"/>
            <a:ext cx="1796795" cy="13792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553967" y="4329683"/>
            <a:ext cx="1620011" cy="12451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907180" y="4636681"/>
            <a:ext cx="9150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073862"/>
                </a:solidFill>
                <a:latin typeface="微软雅黑"/>
                <a:cs typeface="微软雅黑"/>
              </a:rPr>
              <a:t>过程稳定</a:t>
            </a:r>
            <a:r>
              <a:rPr dirty="0" sz="1400" b="1">
                <a:solidFill>
                  <a:srgbClr val="073862"/>
                </a:solidFill>
                <a:latin typeface="微软雅黑"/>
                <a:cs typeface="微软雅黑"/>
              </a:rPr>
              <a:t>性 </a:t>
            </a:r>
            <a:r>
              <a:rPr dirty="0" sz="1400" b="1">
                <a:solidFill>
                  <a:srgbClr val="073862"/>
                </a:solidFill>
                <a:latin typeface="微软雅黑"/>
                <a:cs typeface="微软雅黑"/>
              </a:rPr>
              <a:t>分</a:t>
            </a:r>
            <a:r>
              <a:rPr dirty="0" sz="1400" spc="5" b="1">
                <a:solidFill>
                  <a:srgbClr val="073862"/>
                </a:solidFill>
                <a:latin typeface="微软雅黑"/>
                <a:cs typeface="微软雅黑"/>
              </a:rPr>
              <a:t>析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23659" y="4262628"/>
            <a:ext cx="1796795" cy="137921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10527" y="4329683"/>
            <a:ext cx="1620011" cy="12451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864185" y="4506505"/>
            <a:ext cx="9150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073862"/>
                </a:solidFill>
                <a:latin typeface="微软雅黑"/>
                <a:cs typeface="微软雅黑"/>
              </a:rPr>
              <a:t>根因分析</a:t>
            </a:r>
            <a:r>
              <a:rPr dirty="0" sz="1400" b="1">
                <a:solidFill>
                  <a:srgbClr val="073862"/>
                </a:solidFill>
                <a:latin typeface="微软雅黑"/>
                <a:cs typeface="微软雅黑"/>
              </a:rPr>
              <a:t>并 </a:t>
            </a:r>
            <a:r>
              <a:rPr dirty="0" sz="1400" b="1">
                <a:solidFill>
                  <a:srgbClr val="073862"/>
                </a:solidFill>
                <a:latin typeface="微软雅黑"/>
                <a:cs typeface="微软雅黑"/>
              </a:rPr>
              <a:t>改</a:t>
            </a:r>
            <a:r>
              <a:rPr dirty="0" sz="1400" spc="5" b="1">
                <a:solidFill>
                  <a:srgbClr val="073862"/>
                </a:solidFill>
                <a:latin typeface="微软雅黑"/>
                <a:cs typeface="微软雅黑"/>
              </a:rPr>
              <a:t>进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9352" y="1418844"/>
            <a:ext cx="3947159" cy="21137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6652" y="1406144"/>
            <a:ext cx="3972560" cy="2139315"/>
          </a:xfrm>
          <a:custGeom>
            <a:avLst/>
            <a:gdLst/>
            <a:ahLst/>
            <a:cxnLst/>
            <a:rect l="l" t="t" r="r" b="b"/>
            <a:pathLst>
              <a:path w="3972560" h="2139315">
                <a:moveTo>
                  <a:pt x="3966210" y="2139188"/>
                </a:moveTo>
                <a:lnTo>
                  <a:pt x="6350" y="2139188"/>
                </a:lnTo>
                <a:lnTo>
                  <a:pt x="4381" y="2138883"/>
                </a:lnTo>
                <a:lnTo>
                  <a:pt x="2616" y="2137981"/>
                </a:lnTo>
                <a:lnTo>
                  <a:pt x="1206" y="2136571"/>
                </a:lnTo>
                <a:lnTo>
                  <a:pt x="304" y="2134806"/>
                </a:lnTo>
                <a:lnTo>
                  <a:pt x="0" y="2132838"/>
                </a:lnTo>
                <a:lnTo>
                  <a:pt x="0" y="6349"/>
                </a:lnTo>
                <a:lnTo>
                  <a:pt x="6350" y="0"/>
                </a:lnTo>
                <a:lnTo>
                  <a:pt x="3966210" y="0"/>
                </a:lnTo>
                <a:lnTo>
                  <a:pt x="3972560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2126488"/>
                </a:lnTo>
                <a:lnTo>
                  <a:pt x="6350" y="2126488"/>
                </a:lnTo>
                <a:lnTo>
                  <a:pt x="12700" y="2132838"/>
                </a:lnTo>
                <a:lnTo>
                  <a:pt x="3972560" y="2132838"/>
                </a:lnTo>
                <a:lnTo>
                  <a:pt x="3972255" y="2134806"/>
                </a:lnTo>
                <a:lnTo>
                  <a:pt x="3971353" y="2136571"/>
                </a:lnTo>
                <a:lnTo>
                  <a:pt x="3969943" y="2137981"/>
                </a:lnTo>
                <a:lnTo>
                  <a:pt x="3968178" y="2138883"/>
                </a:lnTo>
                <a:lnTo>
                  <a:pt x="3966210" y="2139188"/>
                </a:lnTo>
                <a:close/>
              </a:path>
              <a:path w="3972560" h="2139315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3972560" h="2139315">
                <a:moveTo>
                  <a:pt x="3959860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3959860" y="6349"/>
                </a:lnTo>
                <a:lnTo>
                  <a:pt x="3959860" y="12699"/>
                </a:lnTo>
                <a:close/>
              </a:path>
              <a:path w="3972560" h="2139315">
                <a:moveTo>
                  <a:pt x="3959860" y="2132838"/>
                </a:moveTo>
                <a:lnTo>
                  <a:pt x="3959860" y="6349"/>
                </a:lnTo>
                <a:lnTo>
                  <a:pt x="3966210" y="12699"/>
                </a:lnTo>
                <a:lnTo>
                  <a:pt x="3972560" y="12699"/>
                </a:lnTo>
                <a:lnTo>
                  <a:pt x="3972560" y="2126488"/>
                </a:lnTo>
                <a:lnTo>
                  <a:pt x="3966210" y="2126488"/>
                </a:lnTo>
                <a:lnTo>
                  <a:pt x="3959860" y="2132838"/>
                </a:lnTo>
                <a:close/>
              </a:path>
              <a:path w="3972560" h="2139315">
                <a:moveTo>
                  <a:pt x="3972560" y="12699"/>
                </a:moveTo>
                <a:lnTo>
                  <a:pt x="3966210" y="12699"/>
                </a:lnTo>
                <a:lnTo>
                  <a:pt x="3959860" y="6349"/>
                </a:lnTo>
                <a:lnTo>
                  <a:pt x="3972560" y="6349"/>
                </a:lnTo>
                <a:lnTo>
                  <a:pt x="3972560" y="12699"/>
                </a:lnTo>
                <a:close/>
              </a:path>
              <a:path w="3972560" h="2139315">
                <a:moveTo>
                  <a:pt x="12700" y="2132838"/>
                </a:moveTo>
                <a:lnTo>
                  <a:pt x="6350" y="2126488"/>
                </a:lnTo>
                <a:lnTo>
                  <a:pt x="12700" y="2126488"/>
                </a:lnTo>
                <a:lnTo>
                  <a:pt x="12700" y="2132838"/>
                </a:lnTo>
                <a:close/>
              </a:path>
              <a:path w="3972560" h="2139315">
                <a:moveTo>
                  <a:pt x="3959860" y="2132838"/>
                </a:moveTo>
                <a:lnTo>
                  <a:pt x="12700" y="2132838"/>
                </a:lnTo>
                <a:lnTo>
                  <a:pt x="12700" y="2126488"/>
                </a:lnTo>
                <a:lnTo>
                  <a:pt x="3959860" y="2126488"/>
                </a:lnTo>
                <a:lnTo>
                  <a:pt x="3959860" y="2132838"/>
                </a:lnTo>
                <a:close/>
              </a:path>
              <a:path w="3972560" h="2139315">
                <a:moveTo>
                  <a:pt x="3972560" y="2132838"/>
                </a:moveTo>
                <a:lnTo>
                  <a:pt x="3959860" y="2132838"/>
                </a:lnTo>
                <a:lnTo>
                  <a:pt x="3966210" y="2126488"/>
                </a:lnTo>
                <a:lnTo>
                  <a:pt x="3972560" y="2126488"/>
                </a:lnTo>
                <a:lnTo>
                  <a:pt x="3972560" y="2132838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961119" y="1514855"/>
            <a:ext cx="2994660" cy="192023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948419" y="1502155"/>
            <a:ext cx="3020060" cy="1945639"/>
          </a:xfrm>
          <a:custGeom>
            <a:avLst/>
            <a:gdLst/>
            <a:ahLst/>
            <a:cxnLst/>
            <a:rect l="l" t="t" r="r" b="b"/>
            <a:pathLst>
              <a:path w="3020059" h="1945639">
                <a:moveTo>
                  <a:pt x="3013709" y="1945640"/>
                </a:moveTo>
                <a:lnTo>
                  <a:pt x="6350" y="1945640"/>
                </a:lnTo>
                <a:lnTo>
                  <a:pt x="4381" y="1945335"/>
                </a:lnTo>
                <a:lnTo>
                  <a:pt x="2616" y="1944420"/>
                </a:lnTo>
                <a:lnTo>
                  <a:pt x="1206" y="1943023"/>
                </a:lnTo>
                <a:lnTo>
                  <a:pt x="304" y="1941245"/>
                </a:lnTo>
                <a:lnTo>
                  <a:pt x="0" y="1939290"/>
                </a:lnTo>
                <a:lnTo>
                  <a:pt x="0" y="6350"/>
                </a:lnTo>
                <a:lnTo>
                  <a:pt x="6350" y="0"/>
                </a:lnTo>
                <a:lnTo>
                  <a:pt x="3013709" y="0"/>
                </a:lnTo>
                <a:lnTo>
                  <a:pt x="302005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932940"/>
                </a:lnTo>
                <a:lnTo>
                  <a:pt x="6350" y="1932940"/>
                </a:lnTo>
                <a:lnTo>
                  <a:pt x="12700" y="1939290"/>
                </a:lnTo>
                <a:lnTo>
                  <a:pt x="3020059" y="1939290"/>
                </a:lnTo>
                <a:lnTo>
                  <a:pt x="3019742" y="1941245"/>
                </a:lnTo>
                <a:lnTo>
                  <a:pt x="3018840" y="1943023"/>
                </a:lnTo>
                <a:lnTo>
                  <a:pt x="3017443" y="1944420"/>
                </a:lnTo>
                <a:lnTo>
                  <a:pt x="3015665" y="1945335"/>
                </a:lnTo>
                <a:lnTo>
                  <a:pt x="3013709" y="1945640"/>
                </a:lnTo>
                <a:close/>
              </a:path>
              <a:path w="3020059" h="194563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020059" h="1945639">
                <a:moveTo>
                  <a:pt x="300735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007359" y="6350"/>
                </a:lnTo>
                <a:lnTo>
                  <a:pt x="3007359" y="12700"/>
                </a:lnTo>
                <a:close/>
              </a:path>
              <a:path w="3020059" h="1945639">
                <a:moveTo>
                  <a:pt x="3007359" y="1939290"/>
                </a:moveTo>
                <a:lnTo>
                  <a:pt x="3007359" y="6350"/>
                </a:lnTo>
                <a:lnTo>
                  <a:pt x="3013709" y="12700"/>
                </a:lnTo>
                <a:lnTo>
                  <a:pt x="3020059" y="12700"/>
                </a:lnTo>
                <a:lnTo>
                  <a:pt x="3020059" y="1932940"/>
                </a:lnTo>
                <a:lnTo>
                  <a:pt x="3013709" y="1932940"/>
                </a:lnTo>
                <a:lnTo>
                  <a:pt x="3007359" y="1939290"/>
                </a:lnTo>
                <a:close/>
              </a:path>
              <a:path w="3020059" h="1945639">
                <a:moveTo>
                  <a:pt x="3020059" y="12700"/>
                </a:moveTo>
                <a:lnTo>
                  <a:pt x="3013709" y="12700"/>
                </a:lnTo>
                <a:lnTo>
                  <a:pt x="3007359" y="6350"/>
                </a:lnTo>
                <a:lnTo>
                  <a:pt x="3020059" y="6350"/>
                </a:lnTo>
                <a:lnTo>
                  <a:pt x="3020059" y="12700"/>
                </a:lnTo>
                <a:close/>
              </a:path>
              <a:path w="3020059" h="1945639">
                <a:moveTo>
                  <a:pt x="12700" y="1939290"/>
                </a:moveTo>
                <a:lnTo>
                  <a:pt x="6350" y="1932940"/>
                </a:lnTo>
                <a:lnTo>
                  <a:pt x="12700" y="1932940"/>
                </a:lnTo>
                <a:lnTo>
                  <a:pt x="12700" y="1939290"/>
                </a:lnTo>
                <a:close/>
              </a:path>
              <a:path w="3020059" h="1945639">
                <a:moveTo>
                  <a:pt x="3007359" y="1939290"/>
                </a:moveTo>
                <a:lnTo>
                  <a:pt x="12700" y="1939290"/>
                </a:lnTo>
                <a:lnTo>
                  <a:pt x="12700" y="1932940"/>
                </a:lnTo>
                <a:lnTo>
                  <a:pt x="3007359" y="1932940"/>
                </a:lnTo>
                <a:lnTo>
                  <a:pt x="3007359" y="1939290"/>
                </a:lnTo>
                <a:close/>
              </a:path>
              <a:path w="3020059" h="1945639">
                <a:moveTo>
                  <a:pt x="3020059" y="1939290"/>
                </a:moveTo>
                <a:lnTo>
                  <a:pt x="3007359" y="1939290"/>
                </a:lnTo>
                <a:lnTo>
                  <a:pt x="3013709" y="1932940"/>
                </a:lnTo>
                <a:lnTo>
                  <a:pt x="3020059" y="1932940"/>
                </a:lnTo>
                <a:lnTo>
                  <a:pt x="3020059" y="193929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9539" y="2020823"/>
            <a:ext cx="3488435" cy="332994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6839" y="2008123"/>
            <a:ext cx="3514090" cy="3355340"/>
          </a:xfrm>
          <a:custGeom>
            <a:avLst/>
            <a:gdLst/>
            <a:ahLst/>
            <a:cxnLst/>
            <a:rect l="l" t="t" r="r" b="b"/>
            <a:pathLst>
              <a:path w="3514090" h="3355340">
                <a:moveTo>
                  <a:pt x="3507486" y="3355340"/>
                </a:moveTo>
                <a:lnTo>
                  <a:pt x="6350" y="3355340"/>
                </a:lnTo>
                <a:lnTo>
                  <a:pt x="4381" y="3355035"/>
                </a:lnTo>
                <a:lnTo>
                  <a:pt x="2616" y="3354120"/>
                </a:lnTo>
                <a:lnTo>
                  <a:pt x="1206" y="3352723"/>
                </a:lnTo>
                <a:lnTo>
                  <a:pt x="304" y="3350945"/>
                </a:lnTo>
                <a:lnTo>
                  <a:pt x="0" y="3348990"/>
                </a:lnTo>
                <a:lnTo>
                  <a:pt x="0" y="6350"/>
                </a:lnTo>
                <a:lnTo>
                  <a:pt x="6350" y="0"/>
                </a:lnTo>
                <a:lnTo>
                  <a:pt x="3507486" y="0"/>
                </a:lnTo>
                <a:lnTo>
                  <a:pt x="3513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2640"/>
                </a:lnTo>
                <a:lnTo>
                  <a:pt x="6350" y="3342640"/>
                </a:lnTo>
                <a:lnTo>
                  <a:pt x="12700" y="3348990"/>
                </a:lnTo>
                <a:lnTo>
                  <a:pt x="3513836" y="3348990"/>
                </a:lnTo>
                <a:lnTo>
                  <a:pt x="3513518" y="3350945"/>
                </a:lnTo>
                <a:lnTo>
                  <a:pt x="3512616" y="3352723"/>
                </a:lnTo>
                <a:lnTo>
                  <a:pt x="3511219" y="3354120"/>
                </a:lnTo>
                <a:lnTo>
                  <a:pt x="3509441" y="3355035"/>
                </a:lnTo>
                <a:lnTo>
                  <a:pt x="3507486" y="3355340"/>
                </a:lnTo>
                <a:close/>
              </a:path>
              <a:path w="3514090" h="335534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514090" h="3355340">
                <a:moveTo>
                  <a:pt x="3501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501136" y="6350"/>
                </a:lnTo>
                <a:lnTo>
                  <a:pt x="3501136" y="12700"/>
                </a:lnTo>
                <a:close/>
              </a:path>
              <a:path w="3514090" h="3355340">
                <a:moveTo>
                  <a:pt x="3501136" y="3348990"/>
                </a:moveTo>
                <a:lnTo>
                  <a:pt x="3501136" y="6350"/>
                </a:lnTo>
                <a:lnTo>
                  <a:pt x="3507486" y="12700"/>
                </a:lnTo>
                <a:lnTo>
                  <a:pt x="3513836" y="12700"/>
                </a:lnTo>
                <a:lnTo>
                  <a:pt x="3513836" y="3342640"/>
                </a:lnTo>
                <a:lnTo>
                  <a:pt x="3507486" y="3342640"/>
                </a:lnTo>
                <a:lnTo>
                  <a:pt x="3501136" y="3348990"/>
                </a:lnTo>
                <a:close/>
              </a:path>
              <a:path w="3514090" h="3355340">
                <a:moveTo>
                  <a:pt x="3513836" y="12700"/>
                </a:moveTo>
                <a:lnTo>
                  <a:pt x="3507486" y="12700"/>
                </a:lnTo>
                <a:lnTo>
                  <a:pt x="3501136" y="6350"/>
                </a:lnTo>
                <a:lnTo>
                  <a:pt x="3513836" y="6350"/>
                </a:lnTo>
                <a:lnTo>
                  <a:pt x="3513836" y="12700"/>
                </a:lnTo>
                <a:close/>
              </a:path>
              <a:path w="3514090" h="3355340">
                <a:moveTo>
                  <a:pt x="12700" y="3348990"/>
                </a:moveTo>
                <a:lnTo>
                  <a:pt x="6350" y="3342640"/>
                </a:lnTo>
                <a:lnTo>
                  <a:pt x="12700" y="3342640"/>
                </a:lnTo>
                <a:lnTo>
                  <a:pt x="12700" y="3348990"/>
                </a:lnTo>
                <a:close/>
              </a:path>
              <a:path w="3514090" h="3355340">
                <a:moveTo>
                  <a:pt x="3501136" y="3348990"/>
                </a:moveTo>
                <a:lnTo>
                  <a:pt x="12700" y="3348990"/>
                </a:lnTo>
                <a:lnTo>
                  <a:pt x="12700" y="3342640"/>
                </a:lnTo>
                <a:lnTo>
                  <a:pt x="3501136" y="3342640"/>
                </a:lnTo>
                <a:lnTo>
                  <a:pt x="3501136" y="3348990"/>
                </a:lnTo>
                <a:close/>
              </a:path>
              <a:path w="3514090" h="3355340">
                <a:moveTo>
                  <a:pt x="3513836" y="3348990"/>
                </a:moveTo>
                <a:lnTo>
                  <a:pt x="3501136" y="3348990"/>
                </a:lnTo>
                <a:lnTo>
                  <a:pt x="3507486" y="3342640"/>
                </a:lnTo>
                <a:lnTo>
                  <a:pt x="3513836" y="3342640"/>
                </a:lnTo>
                <a:lnTo>
                  <a:pt x="3513836" y="334899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1732" y="4517135"/>
            <a:ext cx="3464052" cy="182575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9031" y="4504435"/>
            <a:ext cx="3489960" cy="1851660"/>
          </a:xfrm>
          <a:custGeom>
            <a:avLst/>
            <a:gdLst/>
            <a:ahLst/>
            <a:cxnLst/>
            <a:rect l="l" t="t" r="r" b="b"/>
            <a:pathLst>
              <a:path w="3489960" h="1851660">
                <a:moveTo>
                  <a:pt x="3483102" y="1851152"/>
                </a:moveTo>
                <a:lnTo>
                  <a:pt x="6350" y="1851152"/>
                </a:lnTo>
                <a:lnTo>
                  <a:pt x="4381" y="1850834"/>
                </a:lnTo>
                <a:lnTo>
                  <a:pt x="2616" y="1849932"/>
                </a:lnTo>
                <a:lnTo>
                  <a:pt x="1206" y="1848535"/>
                </a:lnTo>
                <a:lnTo>
                  <a:pt x="304" y="1846757"/>
                </a:lnTo>
                <a:lnTo>
                  <a:pt x="0" y="1844802"/>
                </a:lnTo>
                <a:lnTo>
                  <a:pt x="0" y="6350"/>
                </a:lnTo>
                <a:lnTo>
                  <a:pt x="6350" y="0"/>
                </a:lnTo>
                <a:lnTo>
                  <a:pt x="3483102" y="0"/>
                </a:lnTo>
                <a:lnTo>
                  <a:pt x="3489452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838452"/>
                </a:lnTo>
                <a:lnTo>
                  <a:pt x="6350" y="1838452"/>
                </a:lnTo>
                <a:lnTo>
                  <a:pt x="12700" y="1844802"/>
                </a:lnTo>
                <a:lnTo>
                  <a:pt x="3489452" y="1844802"/>
                </a:lnTo>
                <a:lnTo>
                  <a:pt x="3489147" y="1846757"/>
                </a:lnTo>
                <a:lnTo>
                  <a:pt x="3488232" y="1848535"/>
                </a:lnTo>
                <a:lnTo>
                  <a:pt x="3486835" y="1849932"/>
                </a:lnTo>
                <a:lnTo>
                  <a:pt x="3485057" y="1850834"/>
                </a:lnTo>
                <a:lnTo>
                  <a:pt x="3483102" y="1851152"/>
                </a:lnTo>
                <a:close/>
              </a:path>
              <a:path w="3489960" h="185166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489960" h="1851660">
                <a:moveTo>
                  <a:pt x="347675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476752" y="6350"/>
                </a:lnTo>
                <a:lnTo>
                  <a:pt x="3476752" y="12700"/>
                </a:lnTo>
                <a:close/>
              </a:path>
              <a:path w="3489960" h="1851660">
                <a:moveTo>
                  <a:pt x="3476752" y="1844802"/>
                </a:moveTo>
                <a:lnTo>
                  <a:pt x="3476752" y="6350"/>
                </a:lnTo>
                <a:lnTo>
                  <a:pt x="3483102" y="12700"/>
                </a:lnTo>
                <a:lnTo>
                  <a:pt x="3489452" y="12700"/>
                </a:lnTo>
                <a:lnTo>
                  <a:pt x="3489452" y="1838452"/>
                </a:lnTo>
                <a:lnTo>
                  <a:pt x="3483102" y="1838452"/>
                </a:lnTo>
                <a:lnTo>
                  <a:pt x="3476752" y="1844802"/>
                </a:lnTo>
                <a:close/>
              </a:path>
              <a:path w="3489960" h="1851660">
                <a:moveTo>
                  <a:pt x="3489452" y="12700"/>
                </a:moveTo>
                <a:lnTo>
                  <a:pt x="3483102" y="12700"/>
                </a:lnTo>
                <a:lnTo>
                  <a:pt x="3476752" y="6350"/>
                </a:lnTo>
                <a:lnTo>
                  <a:pt x="3489452" y="6350"/>
                </a:lnTo>
                <a:lnTo>
                  <a:pt x="3489452" y="12700"/>
                </a:lnTo>
                <a:close/>
              </a:path>
              <a:path w="3489960" h="1851660">
                <a:moveTo>
                  <a:pt x="12700" y="1844802"/>
                </a:moveTo>
                <a:lnTo>
                  <a:pt x="6350" y="1838452"/>
                </a:lnTo>
                <a:lnTo>
                  <a:pt x="12700" y="1838452"/>
                </a:lnTo>
                <a:lnTo>
                  <a:pt x="12700" y="1844802"/>
                </a:lnTo>
                <a:close/>
              </a:path>
              <a:path w="3489960" h="1851660">
                <a:moveTo>
                  <a:pt x="3476752" y="1844802"/>
                </a:moveTo>
                <a:lnTo>
                  <a:pt x="12700" y="1844802"/>
                </a:lnTo>
                <a:lnTo>
                  <a:pt x="12700" y="1838452"/>
                </a:lnTo>
                <a:lnTo>
                  <a:pt x="3476752" y="1838452"/>
                </a:lnTo>
                <a:lnTo>
                  <a:pt x="3476752" y="1844802"/>
                </a:lnTo>
                <a:close/>
              </a:path>
              <a:path w="3489960" h="1851660">
                <a:moveTo>
                  <a:pt x="3489452" y="1844802"/>
                </a:moveTo>
                <a:lnTo>
                  <a:pt x="3476752" y="1844802"/>
                </a:lnTo>
                <a:lnTo>
                  <a:pt x="3483102" y="1838452"/>
                </a:lnTo>
                <a:lnTo>
                  <a:pt x="3489452" y="1838452"/>
                </a:lnTo>
                <a:lnTo>
                  <a:pt x="3489452" y="1844802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276844" y="2941320"/>
            <a:ext cx="3593591" cy="273100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264143" y="2928620"/>
            <a:ext cx="3619500" cy="2756535"/>
          </a:xfrm>
          <a:custGeom>
            <a:avLst/>
            <a:gdLst/>
            <a:ahLst/>
            <a:cxnLst/>
            <a:rect l="l" t="t" r="r" b="b"/>
            <a:pathLst>
              <a:path w="3619500" h="2756535">
                <a:moveTo>
                  <a:pt x="3612641" y="2756407"/>
                </a:moveTo>
                <a:lnTo>
                  <a:pt x="6350" y="2756407"/>
                </a:lnTo>
                <a:lnTo>
                  <a:pt x="4381" y="2756103"/>
                </a:lnTo>
                <a:lnTo>
                  <a:pt x="2616" y="2755188"/>
                </a:lnTo>
                <a:lnTo>
                  <a:pt x="1206" y="2753791"/>
                </a:lnTo>
                <a:lnTo>
                  <a:pt x="317" y="2752013"/>
                </a:lnTo>
                <a:lnTo>
                  <a:pt x="0" y="2750057"/>
                </a:lnTo>
                <a:lnTo>
                  <a:pt x="0" y="6349"/>
                </a:lnTo>
                <a:lnTo>
                  <a:pt x="6350" y="0"/>
                </a:lnTo>
                <a:lnTo>
                  <a:pt x="3612641" y="0"/>
                </a:lnTo>
                <a:lnTo>
                  <a:pt x="3618991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2743707"/>
                </a:lnTo>
                <a:lnTo>
                  <a:pt x="6350" y="2743707"/>
                </a:lnTo>
                <a:lnTo>
                  <a:pt x="12700" y="2750057"/>
                </a:lnTo>
                <a:lnTo>
                  <a:pt x="3618991" y="2750057"/>
                </a:lnTo>
                <a:lnTo>
                  <a:pt x="3618685" y="2752013"/>
                </a:lnTo>
                <a:lnTo>
                  <a:pt x="3617785" y="2753791"/>
                </a:lnTo>
                <a:lnTo>
                  <a:pt x="3616377" y="2755188"/>
                </a:lnTo>
                <a:lnTo>
                  <a:pt x="3614610" y="2756103"/>
                </a:lnTo>
                <a:lnTo>
                  <a:pt x="3612641" y="2756407"/>
                </a:lnTo>
                <a:close/>
              </a:path>
              <a:path w="3619500" h="2756535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3619500" h="2756535">
                <a:moveTo>
                  <a:pt x="3606291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3606291" y="6349"/>
                </a:lnTo>
                <a:lnTo>
                  <a:pt x="3606291" y="12699"/>
                </a:lnTo>
                <a:close/>
              </a:path>
              <a:path w="3619500" h="2756535">
                <a:moveTo>
                  <a:pt x="3606291" y="2750057"/>
                </a:moveTo>
                <a:lnTo>
                  <a:pt x="3606291" y="6349"/>
                </a:lnTo>
                <a:lnTo>
                  <a:pt x="3612641" y="12699"/>
                </a:lnTo>
                <a:lnTo>
                  <a:pt x="3618991" y="12699"/>
                </a:lnTo>
                <a:lnTo>
                  <a:pt x="3618991" y="2743707"/>
                </a:lnTo>
                <a:lnTo>
                  <a:pt x="3612641" y="2743707"/>
                </a:lnTo>
                <a:lnTo>
                  <a:pt x="3606291" y="2750057"/>
                </a:lnTo>
                <a:close/>
              </a:path>
              <a:path w="3619500" h="2756535">
                <a:moveTo>
                  <a:pt x="3618991" y="12699"/>
                </a:moveTo>
                <a:lnTo>
                  <a:pt x="3612641" y="12699"/>
                </a:lnTo>
                <a:lnTo>
                  <a:pt x="3606291" y="6349"/>
                </a:lnTo>
                <a:lnTo>
                  <a:pt x="3618991" y="6349"/>
                </a:lnTo>
                <a:lnTo>
                  <a:pt x="3618991" y="12699"/>
                </a:lnTo>
                <a:close/>
              </a:path>
              <a:path w="3619500" h="2756535">
                <a:moveTo>
                  <a:pt x="12700" y="2750057"/>
                </a:moveTo>
                <a:lnTo>
                  <a:pt x="6350" y="2743707"/>
                </a:lnTo>
                <a:lnTo>
                  <a:pt x="12700" y="2743707"/>
                </a:lnTo>
                <a:lnTo>
                  <a:pt x="12700" y="2750057"/>
                </a:lnTo>
                <a:close/>
              </a:path>
              <a:path w="3619500" h="2756535">
                <a:moveTo>
                  <a:pt x="3606291" y="2750057"/>
                </a:moveTo>
                <a:lnTo>
                  <a:pt x="12700" y="2750057"/>
                </a:lnTo>
                <a:lnTo>
                  <a:pt x="12700" y="2743707"/>
                </a:lnTo>
                <a:lnTo>
                  <a:pt x="3606291" y="2743707"/>
                </a:lnTo>
                <a:lnTo>
                  <a:pt x="3606291" y="2750057"/>
                </a:lnTo>
                <a:close/>
              </a:path>
              <a:path w="3619500" h="2756535">
                <a:moveTo>
                  <a:pt x="3618991" y="2750057"/>
                </a:moveTo>
                <a:lnTo>
                  <a:pt x="3606291" y="2750057"/>
                </a:lnTo>
                <a:lnTo>
                  <a:pt x="3612641" y="2743707"/>
                </a:lnTo>
                <a:lnTo>
                  <a:pt x="3618991" y="2743707"/>
                </a:lnTo>
                <a:lnTo>
                  <a:pt x="3618991" y="2750057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951976" y="3387851"/>
            <a:ext cx="3011424" cy="294893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939276" y="3375152"/>
            <a:ext cx="3037205" cy="2974340"/>
          </a:xfrm>
          <a:custGeom>
            <a:avLst/>
            <a:gdLst/>
            <a:ahLst/>
            <a:cxnLst/>
            <a:rect l="l" t="t" r="r" b="b"/>
            <a:pathLst>
              <a:path w="3037204" h="2974340">
                <a:moveTo>
                  <a:pt x="3030474" y="2974340"/>
                </a:moveTo>
                <a:lnTo>
                  <a:pt x="6350" y="2974340"/>
                </a:lnTo>
                <a:lnTo>
                  <a:pt x="4381" y="2974022"/>
                </a:lnTo>
                <a:lnTo>
                  <a:pt x="2616" y="2973120"/>
                </a:lnTo>
                <a:lnTo>
                  <a:pt x="1206" y="2971723"/>
                </a:lnTo>
                <a:lnTo>
                  <a:pt x="306" y="2969945"/>
                </a:lnTo>
                <a:lnTo>
                  <a:pt x="0" y="2967990"/>
                </a:lnTo>
                <a:lnTo>
                  <a:pt x="0" y="6350"/>
                </a:lnTo>
                <a:lnTo>
                  <a:pt x="6350" y="0"/>
                </a:lnTo>
                <a:lnTo>
                  <a:pt x="3030474" y="0"/>
                </a:lnTo>
                <a:lnTo>
                  <a:pt x="303682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961640"/>
                </a:lnTo>
                <a:lnTo>
                  <a:pt x="6350" y="2961640"/>
                </a:lnTo>
                <a:lnTo>
                  <a:pt x="12700" y="2967990"/>
                </a:lnTo>
                <a:lnTo>
                  <a:pt x="3036824" y="2967990"/>
                </a:lnTo>
                <a:lnTo>
                  <a:pt x="3036506" y="2969945"/>
                </a:lnTo>
                <a:lnTo>
                  <a:pt x="3035606" y="2971723"/>
                </a:lnTo>
                <a:lnTo>
                  <a:pt x="3034209" y="2973120"/>
                </a:lnTo>
                <a:lnTo>
                  <a:pt x="3032429" y="2974022"/>
                </a:lnTo>
                <a:lnTo>
                  <a:pt x="3030474" y="2974340"/>
                </a:lnTo>
                <a:close/>
              </a:path>
              <a:path w="3037204" h="297434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037204" h="2974340">
                <a:moveTo>
                  <a:pt x="302412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024124" y="6350"/>
                </a:lnTo>
                <a:lnTo>
                  <a:pt x="3024124" y="12700"/>
                </a:lnTo>
                <a:close/>
              </a:path>
              <a:path w="3037204" h="2974340">
                <a:moveTo>
                  <a:pt x="3024124" y="2967990"/>
                </a:moveTo>
                <a:lnTo>
                  <a:pt x="3024124" y="6350"/>
                </a:lnTo>
                <a:lnTo>
                  <a:pt x="3030474" y="12700"/>
                </a:lnTo>
                <a:lnTo>
                  <a:pt x="3036824" y="12700"/>
                </a:lnTo>
                <a:lnTo>
                  <a:pt x="3036824" y="2961639"/>
                </a:lnTo>
                <a:lnTo>
                  <a:pt x="3030474" y="2961640"/>
                </a:lnTo>
                <a:lnTo>
                  <a:pt x="3024124" y="2967990"/>
                </a:lnTo>
                <a:close/>
              </a:path>
              <a:path w="3037204" h="2974340">
                <a:moveTo>
                  <a:pt x="3036824" y="12700"/>
                </a:moveTo>
                <a:lnTo>
                  <a:pt x="3030474" y="12700"/>
                </a:lnTo>
                <a:lnTo>
                  <a:pt x="3024124" y="6350"/>
                </a:lnTo>
                <a:lnTo>
                  <a:pt x="3036824" y="6350"/>
                </a:lnTo>
                <a:lnTo>
                  <a:pt x="3036824" y="12700"/>
                </a:lnTo>
                <a:close/>
              </a:path>
              <a:path w="3037204" h="2974340">
                <a:moveTo>
                  <a:pt x="12700" y="2967990"/>
                </a:moveTo>
                <a:lnTo>
                  <a:pt x="6350" y="2961640"/>
                </a:lnTo>
                <a:lnTo>
                  <a:pt x="12700" y="2961640"/>
                </a:lnTo>
                <a:lnTo>
                  <a:pt x="12700" y="2967990"/>
                </a:lnTo>
                <a:close/>
              </a:path>
              <a:path w="3037204" h="2974340">
                <a:moveTo>
                  <a:pt x="3024124" y="2967990"/>
                </a:moveTo>
                <a:lnTo>
                  <a:pt x="12700" y="2967990"/>
                </a:lnTo>
                <a:lnTo>
                  <a:pt x="12700" y="2961640"/>
                </a:lnTo>
                <a:lnTo>
                  <a:pt x="3024124" y="2961640"/>
                </a:lnTo>
                <a:lnTo>
                  <a:pt x="3024124" y="2967990"/>
                </a:lnTo>
                <a:close/>
              </a:path>
              <a:path w="3037204" h="2974340">
                <a:moveTo>
                  <a:pt x="3036824" y="2967990"/>
                </a:moveTo>
                <a:lnTo>
                  <a:pt x="3024124" y="2967990"/>
                </a:lnTo>
                <a:lnTo>
                  <a:pt x="3030474" y="2961640"/>
                </a:lnTo>
                <a:lnTo>
                  <a:pt x="3036824" y="2961639"/>
                </a:lnTo>
                <a:lnTo>
                  <a:pt x="3036824" y="2967990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90192" y="1559559"/>
            <a:ext cx="510971" cy="1330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4" name="object 6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6" name="object 6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7" name="object 6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8" name="object 6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1387" y="6425450"/>
            <a:ext cx="112318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608866" y="6424180"/>
            <a:ext cx="69216" cy="196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38015" y="5308091"/>
            <a:ext cx="8033004" cy="14904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926154" y="5305183"/>
            <a:ext cx="8056880" cy="1497330"/>
          </a:xfrm>
          <a:custGeom>
            <a:avLst/>
            <a:gdLst/>
            <a:ahLst/>
            <a:cxnLst/>
            <a:rect l="l" t="t" r="r" b="b"/>
            <a:pathLst>
              <a:path w="8056880" h="1497329">
                <a:moveTo>
                  <a:pt x="8056460" y="1496936"/>
                </a:moveTo>
                <a:lnTo>
                  <a:pt x="0" y="1496936"/>
                </a:lnTo>
                <a:lnTo>
                  <a:pt x="1431328" y="0"/>
                </a:lnTo>
                <a:lnTo>
                  <a:pt x="6625145" y="0"/>
                </a:lnTo>
                <a:lnTo>
                  <a:pt x="6635418" y="10744"/>
                </a:lnTo>
                <a:lnTo>
                  <a:pt x="1438630" y="10744"/>
                </a:lnTo>
                <a:lnTo>
                  <a:pt x="1434033" y="12700"/>
                </a:lnTo>
                <a:lnTo>
                  <a:pt x="1436760" y="12700"/>
                </a:lnTo>
                <a:lnTo>
                  <a:pt x="29717" y="1484236"/>
                </a:lnTo>
                <a:lnTo>
                  <a:pt x="14858" y="1484236"/>
                </a:lnTo>
                <a:lnTo>
                  <a:pt x="19456" y="1494967"/>
                </a:lnTo>
                <a:lnTo>
                  <a:pt x="8054578" y="1494967"/>
                </a:lnTo>
                <a:lnTo>
                  <a:pt x="8056460" y="1496936"/>
                </a:lnTo>
                <a:close/>
              </a:path>
              <a:path w="8056880" h="1497329">
                <a:moveTo>
                  <a:pt x="1436760" y="12700"/>
                </a:moveTo>
                <a:lnTo>
                  <a:pt x="1434033" y="12700"/>
                </a:lnTo>
                <a:lnTo>
                  <a:pt x="1438630" y="10744"/>
                </a:lnTo>
                <a:lnTo>
                  <a:pt x="1436760" y="12700"/>
                </a:lnTo>
                <a:close/>
              </a:path>
              <a:path w="8056880" h="1497329">
                <a:moveTo>
                  <a:pt x="6619713" y="12700"/>
                </a:moveTo>
                <a:lnTo>
                  <a:pt x="1436760" y="12700"/>
                </a:lnTo>
                <a:lnTo>
                  <a:pt x="1438630" y="10744"/>
                </a:lnTo>
                <a:lnTo>
                  <a:pt x="6617842" y="10744"/>
                </a:lnTo>
                <a:lnTo>
                  <a:pt x="6619713" y="12700"/>
                </a:lnTo>
                <a:close/>
              </a:path>
              <a:path w="8056880" h="1497329">
                <a:moveTo>
                  <a:pt x="8037018" y="1494967"/>
                </a:moveTo>
                <a:lnTo>
                  <a:pt x="6617842" y="10744"/>
                </a:lnTo>
                <a:lnTo>
                  <a:pt x="6622427" y="12700"/>
                </a:lnTo>
                <a:lnTo>
                  <a:pt x="6637288" y="12700"/>
                </a:lnTo>
                <a:lnTo>
                  <a:pt x="8044317" y="1484236"/>
                </a:lnTo>
                <a:lnTo>
                  <a:pt x="8041601" y="1484236"/>
                </a:lnTo>
                <a:lnTo>
                  <a:pt x="8037018" y="1494967"/>
                </a:lnTo>
                <a:close/>
              </a:path>
              <a:path w="8056880" h="1497329">
                <a:moveTo>
                  <a:pt x="6637288" y="12700"/>
                </a:moveTo>
                <a:lnTo>
                  <a:pt x="6622427" y="12700"/>
                </a:lnTo>
                <a:lnTo>
                  <a:pt x="6617842" y="10744"/>
                </a:lnTo>
                <a:lnTo>
                  <a:pt x="6635418" y="10744"/>
                </a:lnTo>
                <a:lnTo>
                  <a:pt x="6637288" y="12700"/>
                </a:lnTo>
                <a:close/>
              </a:path>
              <a:path w="8056880" h="1497329">
                <a:moveTo>
                  <a:pt x="19456" y="1494967"/>
                </a:moveTo>
                <a:lnTo>
                  <a:pt x="14858" y="1484236"/>
                </a:lnTo>
                <a:lnTo>
                  <a:pt x="29717" y="1484236"/>
                </a:lnTo>
                <a:lnTo>
                  <a:pt x="19456" y="1494967"/>
                </a:lnTo>
                <a:close/>
              </a:path>
              <a:path w="8056880" h="1497329">
                <a:moveTo>
                  <a:pt x="8037018" y="1494967"/>
                </a:moveTo>
                <a:lnTo>
                  <a:pt x="19456" y="1494967"/>
                </a:lnTo>
                <a:lnTo>
                  <a:pt x="29717" y="1484236"/>
                </a:lnTo>
                <a:lnTo>
                  <a:pt x="8026757" y="1484236"/>
                </a:lnTo>
                <a:lnTo>
                  <a:pt x="8037018" y="1494967"/>
                </a:lnTo>
                <a:close/>
              </a:path>
              <a:path w="8056880" h="1497329">
                <a:moveTo>
                  <a:pt x="8054578" y="1494967"/>
                </a:moveTo>
                <a:lnTo>
                  <a:pt x="8037018" y="1494967"/>
                </a:lnTo>
                <a:lnTo>
                  <a:pt x="8041601" y="1484236"/>
                </a:lnTo>
                <a:lnTo>
                  <a:pt x="8044317" y="1484236"/>
                </a:lnTo>
                <a:lnTo>
                  <a:pt x="8054578" y="1494967"/>
                </a:lnTo>
                <a:close/>
              </a:path>
            </a:pathLst>
          </a:custGeom>
          <a:solidFill>
            <a:srgbClr val="0AD0D9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00371" y="5257800"/>
            <a:ext cx="6908292" cy="12816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88611" y="5254752"/>
            <a:ext cx="6931659" cy="1289050"/>
          </a:xfrm>
          <a:custGeom>
            <a:avLst/>
            <a:gdLst/>
            <a:ahLst/>
            <a:cxnLst/>
            <a:rect l="l" t="t" r="r" b="b"/>
            <a:pathLst>
              <a:path w="6931659" h="1289050">
                <a:moveTo>
                  <a:pt x="6931558" y="1288923"/>
                </a:moveTo>
                <a:lnTo>
                  <a:pt x="0" y="1288923"/>
                </a:lnTo>
                <a:lnTo>
                  <a:pt x="1232420" y="0"/>
                </a:lnTo>
                <a:lnTo>
                  <a:pt x="5699124" y="0"/>
                </a:lnTo>
                <a:lnTo>
                  <a:pt x="5709398" y="10744"/>
                </a:lnTo>
                <a:lnTo>
                  <a:pt x="1239723" y="10744"/>
                </a:lnTo>
                <a:lnTo>
                  <a:pt x="1235138" y="12700"/>
                </a:lnTo>
                <a:lnTo>
                  <a:pt x="1237853" y="12700"/>
                </a:lnTo>
                <a:lnTo>
                  <a:pt x="29716" y="1276223"/>
                </a:lnTo>
                <a:lnTo>
                  <a:pt x="14858" y="1276223"/>
                </a:lnTo>
                <a:lnTo>
                  <a:pt x="19443" y="1286967"/>
                </a:lnTo>
                <a:lnTo>
                  <a:pt x="6929688" y="1286967"/>
                </a:lnTo>
                <a:lnTo>
                  <a:pt x="6931558" y="1288923"/>
                </a:lnTo>
                <a:close/>
              </a:path>
              <a:path w="6931659" h="1289050">
                <a:moveTo>
                  <a:pt x="1237853" y="12700"/>
                </a:moveTo>
                <a:lnTo>
                  <a:pt x="1235138" y="12700"/>
                </a:lnTo>
                <a:lnTo>
                  <a:pt x="1239723" y="10744"/>
                </a:lnTo>
                <a:lnTo>
                  <a:pt x="1237853" y="12700"/>
                </a:lnTo>
                <a:close/>
              </a:path>
              <a:path w="6931659" h="1289050">
                <a:moveTo>
                  <a:pt x="5693691" y="12700"/>
                </a:moveTo>
                <a:lnTo>
                  <a:pt x="1237853" y="12700"/>
                </a:lnTo>
                <a:lnTo>
                  <a:pt x="1239723" y="10744"/>
                </a:lnTo>
                <a:lnTo>
                  <a:pt x="5691821" y="10744"/>
                </a:lnTo>
                <a:lnTo>
                  <a:pt x="5693691" y="12700"/>
                </a:lnTo>
                <a:close/>
              </a:path>
              <a:path w="6931659" h="1289050">
                <a:moveTo>
                  <a:pt x="6912114" y="1286967"/>
                </a:moveTo>
                <a:lnTo>
                  <a:pt x="5691821" y="10744"/>
                </a:lnTo>
                <a:lnTo>
                  <a:pt x="5696419" y="12700"/>
                </a:lnTo>
                <a:lnTo>
                  <a:pt x="5711268" y="12700"/>
                </a:lnTo>
                <a:lnTo>
                  <a:pt x="6919415" y="1276223"/>
                </a:lnTo>
                <a:lnTo>
                  <a:pt x="6916699" y="1276223"/>
                </a:lnTo>
                <a:lnTo>
                  <a:pt x="6912114" y="1286967"/>
                </a:lnTo>
                <a:close/>
              </a:path>
              <a:path w="6931659" h="1289050">
                <a:moveTo>
                  <a:pt x="5711268" y="12700"/>
                </a:moveTo>
                <a:lnTo>
                  <a:pt x="5696419" y="12700"/>
                </a:lnTo>
                <a:lnTo>
                  <a:pt x="5691821" y="10744"/>
                </a:lnTo>
                <a:lnTo>
                  <a:pt x="5709398" y="10744"/>
                </a:lnTo>
                <a:lnTo>
                  <a:pt x="5711268" y="12700"/>
                </a:lnTo>
                <a:close/>
              </a:path>
              <a:path w="6931659" h="1289050">
                <a:moveTo>
                  <a:pt x="19443" y="1286967"/>
                </a:moveTo>
                <a:lnTo>
                  <a:pt x="14858" y="1276223"/>
                </a:lnTo>
                <a:lnTo>
                  <a:pt x="29716" y="1276223"/>
                </a:lnTo>
                <a:lnTo>
                  <a:pt x="19443" y="1286967"/>
                </a:lnTo>
                <a:close/>
              </a:path>
              <a:path w="6931659" h="1289050">
                <a:moveTo>
                  <a:pt x="6912114" y="1286967"/>
                </a:moveTo>
                <a:lnTo>
                  <a:pt x="19443" y="1286967"/>
                </a:lnTo>
                <a:lnTo>
                  <a:pt x="29716" y="1276223"/>
                </a:lnTo>
                <a:lnTo>
                  <a:pt x="6901841" y="1276223"/>
                </a:lnTo>
                <a:lnTo>
                  <a:pt x="6912114" y="1286967"/>
                </a:lnTo>
                <a:close/>
              </a:path>
              <a:path w="6931659" h="1289050">
                <a:moveTo>
                  <a:pt x="6929688" y="1286967"/>
                </a:moveTo>
                <a:lnTo>
                  <a:pt x="6912114" y="1286967"/>
                </a:lnTo>
                <a:lnTo>
                  <a:pt x="6916699" y="1276223"/>
                </a:lnTo>
                <a:lnTo>
                  <a:pt x="6919415" y="1276223"/>
                </a:lnTo>
                <a:lnTo>
                  <a:pt x="6929688" y="1286967"/>
                </a:lnTo>
                <a:close/>
              </a:path>
            </a:pathLst>
          </a:custGeom>
          <a:solidFill>
            <a:srgbClr val="0AD0D9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75759" y="1539239"/>
            <a:ext cx="7557516" cy="46253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46150" y="2345258"/>
            <a:ext cx="3156585" cy="3379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度量分析报告单独存放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algn="just" marL="298450" marR="5080" indent="-285750">
              <a:lnSpc>
                <a:spcPct val="2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保证全员可见。后续计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划 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基于TB后台数据，进行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自 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动量化分析页面的开发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，  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进一步减少量化分析的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投 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入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70635" y="527951"/>
            <a:ext cx="1412240" cy="3435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13989" y="705116"/>
            <a:ext cx="102235" cy="2667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46704" y="527316"/>
            <a:ext cx="1410970" cy="3467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89425" y="555891"/>
            <a:ext cx="88900" cy="3302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391659" y="573671"/>
            <a:ext cx="334010" cy="2565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40909" y="555891"/>
            <a:ext cx="88264" cy="3302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61060" y="1319783"/>
            <a:ext cx="269875" cy="243840"/>
          </a:xfrm>
          <a:custGeom>
            <a:avLst/>
            <a:gdLst/>
            <a:ahLst/>
            <a:cxnLst/>
            <a:rect l="l" t="t" r="r" b="b"/>
            <a:pathLst>
              <a:path w="269875" h="243840">
                <a:moveTo>
                  <a:pt x="147828" y="243839"/>
                </a:moveTo>
                <a:lnTo>
                  <a:pt x="0" y="243839"/>
                </a:lnTo>
                <a:lnTo>
                  <a:pt x="121920" y="121919"/>
                </a:lnTo>
                <a:lnTo>
                  <a:pt x="0" y="0"/>
                </a:lnTo>
                <a:lnTo>
                  <a:pt x="147828" y="0"/>
                </a:lnTo>
                <a:lnTo>
                  <a:pt x="269748" y="121919"/>
                </a:lnTo>
                <a:lnTo>
                  <a:pt x="147828" y="243839"/>
                </a:lnTo>
                <a:close/>
              </a:path>
            </a:pathLst>
          </a:custGeom>
          <a:solidFill>
            <a:srgbClr val="79F5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45463" y="1319783"/>
            <a:ext cx="269875" cy="243840"/>
          </a:xfrm>
          <a:custGeom>
            <a:avLst/>
            <a:gdLst/>
            <a:ahLst/>
            <a:cxnLst/>
            <a:rect l="l" t="t" r="r" b="b"/>
            <a:pathLst>
              <a:path w="269875" h="243840">
                <a:moveTo>
                  <a:pt x="147828" y="243839"/>
                </a:moveTo>
                <a:lnTo>
                  <a:pt x="0" y="243839"/>
                </a:lnTo>
                <a:lnTo>
                  <a:pt x="121920" y="121919"/>
                </a:lnTo>
                <a:lnTo>
                  <a:pt x="0" y="0"/>
                </a:lnTo>
                <a:lnTo>
                  <a:pt x="147828" y="0"/>
                </a:lnTo>
                <a:lnTo>
                  <a:pt x="269748" y="121919"/>
                </a:lnTo>
                <a:lnTo>
                  <a:pt x="147828" y="243839"/>
                </a:lnTo>
                <a:close/>
              </a:path>
            </a:pathLst>
          </a:custGeom>
          <a:solidFill>
            <a:srgbClr val="91F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77595" y="1319783"/>
            <a:ext cx="359664" cy="24383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755" y="1287767"/>
            <a:ext cx="231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”工作流进行跟踪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dirty="0"/>
              <a:t>量化管理以及根因分析过程中制定的措施，全</a:t>
            </a:r>
            <a:r>
              <a:rPr dirty="0" spc="5"/>
              <a:t>部</a:t>
            </a:r>
            <a:r>
              <a:rPr dirty="0" spc="-70"/>
              <a:t> </a:t>
            </a:r>
            <a:r>
              <a:rPr dirty="0" spc="5"/>
              <a:t>“  </a:t>
            </a:r>
            <a:r>
              <a:rPr dirty="0" spc="-5"/>
              <a:t>Q</a:t>
            </a:r>
            <a:r>
              <a:rPr dirty="0" spc="-10"/>
              <a:t>A</a:t>
            </a:r>
            <a:r>
              <a:rPr dirty="0"/>
              <a:t>例行审计问题关闭情况，保障措施的及时闭环</a:t>
            </a:r>
            <a:r>
              <a:rPr dirty="0" spc="5"/>
              <a:t>。</a:t>
            </a:r>
          </a:p>
        </p:txBody>
      </p:sp>
      <p:sp>
        <p:nvSpPr>
          <p:cNvPr id="4" name="object 4"/>
          <p:cNvSpPr/>
          <p:nvPr/>
        </p:nvSpPr>
        <p:spPr>
          <a:xfrm>
            <a:off x="7244600" y="1343012"/>
            <a:ext cx="219075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5265" y="1342377"/>
            <a:ext cx="755013" cy="247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1989" y="476554"/>
            <a:ext cx="1412240" cy="343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75344" y="653719"/>
            <a:ext cx="102235" cy="26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06154" y="472109"/>
            <a:ext cx="1413509" cy="349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7447" y="1472183"/>
            <a:ext cx="269875" cy="243840"/>
          </a:xfrm>
          <a:custGeom>
            <a:avLst/>
            <a:gdLst/>
            <a:ahLst/>
            <a:cxnLst/>
            <a:rect l="l" t="t" r="r" b="b"/>
            <a:pathLst>
              <a:path w="269875" h="243839">
                <a:moveTo>
                  <a:pt x="147828" y="243839"/>
                </a:moveTo>
                <a:lnTo>
                  <a:pt x="0" y="243839"/>
                </a:lnTo>
                <a:lnTo>
                  <a:pt x="121920" y="121919"/>
                </a:lnTo>
                <a:lnTo>
                  <a:pt x="0" y="0"/>
                </a:lnTo>
                <a:lnTo>
                  <a:pt x="147828" y="0"/>
                </a:lnTo>
                <a:lnTo>
                  <a:pt x="269748" y="121919"/>
                </a:lnTo>
                <a:lnTo>
                  <a:pt x="147828" y="243839"/>
                </a:lnTo>
                <a:close/>
              </a:path>
            </a:pathLst>
          </a:custGeom>
          <a:solidFill>
            <a:srgbClr val="79F5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01852" y="1472183"/>
            <a:ext cx="269875" cy="243840"/>
          </a:xfrm>
          <a:custGeom>
            <a:avLst/>
            <a:gdLst/>
            <a:ahLst/>
            <a:cxnLst/>
            <a:rect l="l" t="t" r="r" b="b"/>
            <a:pathLst>
              <a:path w="269875" h="243839">
                <a:moveTo>
                  <a:pt x="147828" y="243839"/>
                </a:moveTo>
                <a:lnTo>
                  <a:pt x="0" y="243839"/>
                </a:lnTo>
                <a:lnTo>
                  <a:pt x="121919" y="121919"/>
                </a:lnTo>
                <a:lnTo>
                  <a:pt x="0" y="0"/>
                </a:lnTo>
                <a:lnTo>
                  <a:pt x="147828" y="0"/>
                </a:lnTo>
                <a:lnTo>
                  <a:pt x="269747" y="121919"/>
                </a:lnTo>
                <a:lnTo>
                  <a:pt x="147828" y="243839"/>
                </a:lnTo>
                <a:close/>
              </a:path>
            </a:pathLst>
          </a:custGeom>
          <a:solidFill>
            <a:srgbClr val="91F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2459" y="1472183"/>
            <a:ext cx="361188" cy="243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9036" y="2474976"/>
            <a:ext cx="4084320" cy="3925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3636" y="2449576"/>
            <a:ext cx="4135120" cy="3977004"/>
          </a:xfrm>
          <a:custGeom>
            <a:avLst/>
            <a:gdLst/>
            <a:ahLst/>
            <a:cxnLst/>
            <a:rect l="l" t="t" r="r" b="b"/>
            <a:pathLst>
              <a:path w="4135120" h="3977004">
                <a:moveTo>
                  <a:pt x="4122419" y="3976624"/>
                </a:moveTo>
                <a:lnTo>
                  <a:pt x="12700" y="3976624"/>
                </a:lnTo>
                <a:lnTo>
                  <a:pt x="10223" y="3976382"/>
                </a:lnTo>
                <a:lnTo>
                  <a:pt x="0" y="3963924"/>
                </a:lnTo>
                <a:lnTo>
                  <a:pt x="0" y="12700"/>
                </a:lnTo>
                <a:lnTo>
                  <a:pt x="12700" y="0"/>
                </a:lnTo>
                <a:lnTo>
                  <a:pt x="4122419" y="0"/>
                </a:lnTo>
                <a:lnTo>
                  <a:pt x="4135119" y="12700"/>
                </a:lnTo>
                <a:lnTo>
                  <a:pt x="25400" y="12700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3951224"/>
                </a:lnTo>
                <a:lnTo>
                  <a:pt x="12700" y="3951224"/>
                </a:lnTo>
                <a:lnTo>
                  <a:pt x="25400" y="3963924"/>
                </a:lnTo>
                <a:lnTo>
                  <a:pt x="4135119" y="3963924"/>
                </a:lnTo>
                <a:lnTo>
                  <a:pt x="4134878" y="3966400"/>
                </a:lnTo>
                <a:lnTo>
                  <a:pt x="4124896" y="3976382"/>
                </a:lnTo>
                <a:lnTo>
                  <a:pt x="4122419" y="3976624"/>
                </a:lnTo>
                <a:close/>
              </a:path>
              <a:path w="4135120" h="3977004">
                <a:moveTo>
                  <a:pt x="25400" y="25399"/>
                </a:moveTo>
                <a:lnTo>
                  <a:pt x="12700" y="25399"/>
                </a:lnTo>
                <a:lnTo>
                  <a:pt x="25400" y="12700"/>
                </a:lnTo>
                <a:lnTo>
                  <a:pt x="25400" y="25399"/>
                </a:lnTo>
                <a:close/>
              </a:path>
              <a:path w="4135120" h="3977004">
                <a:moveTo>
                  <a:pt x="4109719" y="25399"/>
                </a:moveTo>
                <a:lnTo>
                  <a:pt x="25400" y="25399"/>
                </a:lnTo>
                <a:lnTo>
                  <a:pt x="25400" y="12700"/>
                </a:lnTo>
                <a:lnTo>
                  <a:pt x="4109719" y="12700"/>
                </a:lnTo>
                <a:lnTo>
                  <a:pt x="4109719" y="25399"/>
                </a:lnTo>
                <a:close/>
              </a:path>
              <a:path w="4135120" h="3977004">
                <a:moveTo>
                  <a:pt x="4109719" y="3963924"/>
                </a:moveTo>
                <a:lnTo>
                  <a:pt x="4109719" y="12700"/>
                </a:lnTo>
                <a:lnTo>
                  <a:pt x="4122419" y="25399"/>
                </a:lnTo>
                <a:lnTo>
                  <a:pt x="4135119" y="25399"/>
                </a:lnTo>
                <a:lnTo>
                  <a:pt x="4135119" y="3951223"/>
                </a:lnTo>
                <a:lnTo>
                  <a:pt x="4122419" y="3951224"/>
                </a:lnTo>
                <a:lnTo>
                  <a:pt x="4109719" y="3963924"/>
                </a:lnTo>
                <a:close/>
              </a:path>
              <a:path w="4135120" h="3977004">
                <a:moveTo>
                  <a:pt x="4135119" y="25399"/>
                </a:moveTo>
                <a:lnTo>
                  <a:pt x="4122419" y="25399"/>
                </a:lnTo>
                <a:lnTo>
                  <a:pt x="4109719" y="12700"/>
                </a:lnTo>
                <a:lnTo>
                  <a:pt x="4135119" y="12700"/>
                </a:lnTo>
                <a:lnTo>
                  <a:pt x="4135119" y="25399"/>
                </a:lnTo>
                <a:close/>
              </a:path>
              <a:path w="4135120" h="3977004">
                <a:moveTo>
                  <a:pt x="25400" y="3963924"/>
                </a:moveTo>
                <a:lnTo>
                  <a:pt x="12700" y="3951224"/>
                </a:lnTo>
                <a:lnTo>
                  <a:pt x="25400" y="3951224"/>
                </a:lnTo>
                <a:lnTo>
                  <a:pt x="25400" y="3963924"/>
                </a:lnTo>
                <a:close/>
              </a:path>
              <a:path w="4135120" h="3977004">
                <a:moveTo>
                  <a:pt x="4109719" y="3963924"/>
                </a:moveTo>
                <a:lnTo>
                  <a:pt x="25400" y="3963924"/>
                </a:lnTo>
                <a:lnTo>
                  <a:pt x="25400" y="3951224"/>
                </a:lnTo>
                <a:lnTo>
                  <a:pt x="4109719" y="3951224"/>
                </a:lnTo>
                <a:lnTo>
                  <a:pt x="4109719" y="3963924"/>
                </a:lnTo>
                <a:close/>
              </a:path>
              <a:path w="4135120" h="3977004">
                <a:moveTo>
                  <a:pt x="4135119" y="3963924"/>
                </a:moveTo>
                <a:lnTo>
                  <a:pt x="4109719" y="3963924"/>
                </a:lnTo>
                <a:lnTo>
                  <a:pt x="4122419" y="3951224"/>
                </a:lnTo>
                <a:lnTo>
                  <a:pt x="4135119" y="3951223"/>
                </a:lnTo>
                <a:lnTo>
                  <a:pt x="4135119" y="396392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18460" y="2474976"/>
            <a:ext cx="4280915" cy="39258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93060" y="2449576"/>
            <a:ext cx="4331970" cy="3977004"/>
          </a:xfrm>
          <a:custGeom>
            <a:avLst/>
            <a:gdLst/>
            <a:ahLst/>
            <a:cxnLst/>
            <a:rect l="l" t="t" r="r" b="b"/>
            <a:pathLst>
              <a:path w="4331970" h="3977004">
                <a:moveTo>
                  <a:pt x="4319016" y="3976624"/>
                </a:moveTo>
                <a:lnTo>
                  <a:pt x="12700" y="3976624"/>
                </a:lnTo>
                <a:lnTo>
                  <a:pt x="10223" y="3976382"/>
                </a:lnTo>
                <a:lnTo>
                  <a:pt x="0" y="3963924"/>
                </a:lnTo>
                <a:lnTo>
                  <a:pt x="0" y="12700"/>
                </a:lnTo>
                <a:lnTo>
                  <a:pt x="12700" y="0"/>
                </a:lnTo>
                <a:lnTo>
                  <a:pt x="4319016" y="0"/>
                </a:lnTo>
                <a:lnTo>
                  <a:pt x="4331716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951224"/>
                </a:lnTo>
                <a:lnTo>
                  <a:pt x="12700" y="3951224"/>
                </a:lnTo>
                <a:lnTo>
                  <a:pt x="25400" y="3963924"/>
                </a:lnTo>
                <a:lnTo>
                  <a:pt x="4331716" y="3963924"/>
                </a:lnTo>
                <a:lnTo>
                  <a:pt x="4331474" y="3966400"/>
                </a:lnTo>
                <a:lnTo>
                  <a:pt x="4321492" y="3976382"/>
                </a:lnTo>
                <a:lnTo>
                  <a:pt x="4319016" y="3976624"/>
                </a:lnTo>
                <a:close/>
              </a:path>
              <a:path w="4331970" h="3977004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4331970" h="3977004">
                <a:moveTo>
                  <a:pt x="4306316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4306316" y="12700"/>
                </a:lnTo>
                <a:lnTo>
                  <a:pt x="4306316" y="25400"/>
                </a:lnTo>
                <a:close/>
              </a:path>
              <a:path w="4331970" h="3977004">
                <a:moveTo>
                  <a:pt x="4306316" y="3963924"/>
                </a:moveTo>
                <a:lnTo>
                  <a:pt x="4306316" y="12700"/>
                </a:lnTo>
                <a:lnTo>
                  <a:pt x="4319016" y="25400"/>
                </a:lnTo>
                <a:lnTo>
                  <a:pt x="4331716" y="25400"/>
                </a:lnTo>
                <a:lnTo>
                  <a:pt x="4331716" y="3951224"/>
                </a:lnTo>
                <a:lnTo>
                  <a:pt x="4319016" y="3951224"/>
                </a:lnTo>
                <a:lnTo>
                  <a:pt x="4306316" y="3963924"/>
                </a:lnTo>
                <a:close/>
              </a:path>
              <a:path w="4331970" h="3977004">
                <a:moveTo>
                  <a:pt x="4331716" y="25400"/>
                </a:moveTo>
                <a:lnTo>
                  <a:pt x="4319016" y="25400"/>
                </a:lnTo>
                <a:lnTo>
                  <a:pt x="4306316" y="12700"/>
                </a:lnTo>
                <a:lnTo>
                  <a:pt x="4331716" y="12700"/>
                </a:lnTo>
                <a:lnTo>
                  <a:pt x="4331716" y="25400"/>
                </a:lnTo>
                <a:close/>
              </a:path>
              <a:path w="4331970" h="3977004">
                <a:moveTo>
                  <a:pt x="25400" y="3963924"/>
                </a:moveTo>
                <a:lnTo>
                  <a:pt x="12700" y="3951224"/>
                </a:lnTo>
                <a:lnTo>
                  <a:pt x="25400" y="3951224"/>
                </a:lnTo>
                <a:lnTo>
                  <a:pt x="25400" y="3963924"/>
                </a:lnTo>
                <a:close/>
              </a:path>
              <a:path w="4331970" h="3977004">
                <a:moveTo>
                  <a:pt x="4306316" y="3963924"/>
                </a:moveTo>
                <a:lnTo>
                  <a:pt x="25400" y="3963924"/>
                </a:lnTo>
                <a:lnTo>
                  <a:pt x="25400" y="3951224"/>
                </a:lnTo>
                <a:lnTo>
                  <a:pt x="4306316" y="3951224"/>
                </a:lnTo>
                <a:lnTo>
                  <a:pt x="4306316" y="3963924"/>
                </a:lnTo>
                <a:close/>
              </a:path>
              <a:path w="4331970" h="3977004">
                <a:moveTo>
                  <a:pt x="4331716" y="3963924"/>
                </a:moveTo>
                <a:lnTo>
                  <a:pt x="4306316" y="3963924"/>
                </a:lnTo>
                <a:lnTo>
                  <a:pt x="4319016" y="3951224"/>
                </a:lnTo>
                <a:lnTo>
                  <a:pt x="4331716" y="3951224"/>
                </a:lnTo>
                <a:lnTo>
                  <a:pt x="4331716" y="3963924"/>
                </a:lnTo>
                <a:close/>
              </a:path>
            </a:pathLst>
          </a:custGeom>
          <a:solidFill>
            <a:srgbClr val="92F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1341" y="1721866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数据采集时间大幅度减少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266314" y="1751329"/>
            <a:ext cx="3780790" cy="471805"/>
          </a:xfrm>
          <a:custGeom>
            <a:avLst/>
            <a:gdLst/>
            <a:ahLst/>
            <a:cxnLst/>
            <a:rect l="l" t="t" r="r" b="b"/>
            <a:pathLst>
              <a:path w="3780790" h="471805">
                <a:moveTo>
                  <a:pt x="3780790" y="471805"/>
                </a:moveTo>
                <a:lnTo>
                  <a:pt x="0" y="471805"/>
                </a:lnTo>
                <a:lnTo>
                  <a:pt x="0" y="0"/>
                </a:lnTo>
                <a:lnTo>
                  <a:pt x="3780790" y="0"/>
                </a:lnTo>
                <a:lnTo>
                  <a:pt x="378079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59105"/>
                </a:lnTo>
                <a:lnTo>
                  <a:pt x="6350" y="459105"/>
                </a:lnTo>
                <a:lnTo>
                  <a:pt x="12700" y="465455"/>
                </a:lnTo>
                <a:lnTo>
                  <a:pt x="3780790" y="465455"/>
                </a:lnTo>
                <a:lnTo>
                  <a:pt x="3780790" y="471805"/>
                </a:lnTo>
                <a:close/>
              </a:path>
              <a:path w="3780790" h="47180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780790" h="471805">
                <a:moveTo>
                  <a:pt x="376809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768090" y="6350"/>
                </a:lnTo>
                <a:lnTo>
                  <a:pt x="3768090" y="12700"/>
                </a:lnTo>
                <a:close/>
              </a:path>
              <a:path w="3780790" h="471805">
                <a:moveTo>
                  <a:pt x="3768090" y="465455"/>
                </a:moveTo>
                <a:lnTo>
                  <a:pt x="3768090" y="6350"/>
                </a:lnTo>
                <a:lnTo>
                  <a:pt x="3774440" y="12700"/>
                </a:lnTo>
                <a:lnTo>
                  <a:pt x="3780790" y="12700"/>
                </a:lnTo>
                <a:lnTo>
                  <a:pt x="3780790" y="459105"/>
                </a:lnTo>
                <a:lnTo>
                  <a:pt x="3774440" y="459105"/>
                </a:lnTo>
                <a:lnTo>
                  <a:pt x="3768090" y="465455"/>
                </a:lnTo>
                <a:close/>
              </a:path>
              <a:path w="3780790" h="471805">
                <a:moveTo>
                  <a:pt x="3780790" y="12700"/>
                </a:moveTo>
                <a:lnTo>
                  <a:pt x="3774440" y="12700"/>
                </a:lnTo>
                <a:lnTo>
                  <a:pt x="3768090" y="6350"/>
                </a:lnTo>
                <a:lnTo>
                  <a:pt x="3780790" y="6350"/>
                </a:lnTo>
                <a:lnTo>
                  <a:pt x="3780790" y="12700"/>
                </a:lnTo>
                <a:close/>
              </a:path>
              <a:path w="3780790" h="471805">
                <a:moveTo>
                  <a:pt x="12700" y="465455"/>
                </a:moveTo>
                <a:lnTo>
                  <a:pt x="6350" y="459105"/>
                </a:lnTo>
                <a:lnTo>
                  <a:pt x="12700" y="459105"/>
                </a:lnTo>
                <a:lnTo>
                  <a:pt x="12700" y="465455"/>
                </a:lnTo>
                <a:close/>
              </a:path>
              <a:path w="3780790" h="471805">
                <a:moveTo>
                  <a:pt x="3768090" y="465455"/>
                </a:moveTo>
                <a:lnTo>
                  <a:pt x="12700" y="465455"/>
                </a:lnTo>
                <a:lnTo>
                  <a:pt x="12700" y="459105"/>
                </a:lnTo>
                <a:lnTo>
                  <a:pt x="3768090" y="459105"/>
                </a:lnTo>
                <a:lnTo>
                  <a:pt x="3768090" y="465455"/>
                </a:lnTo>
                <a:close/>
              </a:path>
              <a:path w="3780790" h="471805">
                <a:moveTo>
                  <a:pt x="3780790" y="465455"/>
                </a:moveTo>
                <a:lnTo>
                  <a:pt x="3768090" y="465455"/>
                </a:lnTo>
                <a:lnTo>
                  <a:pt x="3774440" y="459105"/>
                </a:lnTo>
                <a:lnTo>
                  <a:pt x="3780790" y="459105"/>
                </a:lnTo>
                <a:lnTo>
                  <a:pt x="3780790" y="46545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72410" y="1772920"/>
            <a:ext cx="2768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过程执行规范性提升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3208" y="2805912"/>
            <a:ext cx="3766185" cy="474980"/>
          </a:xfrm>
          <a:custGeom>
            <a:avLst/>
            <a:gdLst/>
            <a:ahLst/>
            <a:cxnLst/>
            <a:rect l="l" t="t" r="r" b="b"/>
            <a:pathLst>
              <a:path w="3766185" h="474979">
                <a:moveTo>
                  <a:pt x="3765804" y="474370"/>
                </a:moveTo>
                <a:lnTo>
                  <a:pt x="0" y="474370"/>
                </a:lnTo>
                <a:lnTo>
                  <a:pt x="0" y="0"/>
                </a:lnTo>
                <a:lnTo>
                  <a:pt x="3765804" y="0"/>
                </a:lnTo>
                <a:lnTo>
                  <a:pt x="376580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61670"/>
                </a:lnTo>
                <a:lnTo>
                  <a:pt x="6350" y="461670"/>
                </a:lnTo>
                <a:lnTo>
                  <a:pt x="12700" y="468020"/>
                </a:lnTo>
                <a:lnTo>
                  <a:pt x="3765804" y="468020"/>
                </a:lnTo>
                <a:lnTo>
                  <a:pt x="3765804" y="474370"/>
                </a:lnTo>
                <a:close/>
              </a:path>
              <a:path w="3766185" h="47497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766185" h="474979">
                <a:moveTo>
                  <a:pt x="375310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753104" y="6350"/>
                </a:lnTo>
                <a:lnTo>
                  <a:pt x="3753104" y="12700"/>
                </a:lnTo>
                <a:close/>
              </a:path>
              <a:path w="3766185" h="474979">
                <a:moveTo>
                  <a:pt x="3753104" y="468020"/>
                </a:moveTo>
                <a:lnTo>
                  <a:pt x="3753104" y="6350"/>
                </a:lnTo>
                <a:lnTo>
                  <a:pt x="3759454" y="12700"/>
                </a:lnTo>
                <a:lnTo>
                  <a:pt x="3765804" y="12700"/>
                </a:lnTo>
                <a:lnTo>
                  <a:pt x="3765804" y="461670"/>
                </a:lnTo>
                <a:lnTo>
                  <a:pt x="3759454" y="461670"/>
                </a:lnTo>
                <a:lnTo>
                  <a:pt x="3753104" y="468020"/>
                </a:lnTo>
                <a:close/>
              </a:path>
              <a:path w="3766185" h="474979">
                <a:moveTo>
                  <a:pt x="3765804" y="12700"/>
                </a:moveTo>
                <a:lnTo>
                  <a:pt x="3759454" y="12700"/>
                </a:lnTo>
                <a:lnTo>
                  <a:pt x="3753104" y="6350"/>
                </a:lnTo>
                <a:lnTo>
                  <a:pt x="3765804" y="6350"/>
                </a:lnTo>
                <a:lnTo>
                  <a:pt x="3765804" y="12700"/>
                </a:lnTo>
                <a:close/>
              </a:path>
              <a:path w="3766185" h="474979">
                <a:moveTo>
                  <a:pt x="12700" y="468020"/>
                </a:moveTo>
                <a:lnTo>
                  <a:pt x="6350" y="461670"/>
                </a:lnTo>
                <a:lnTo>
                  <a:pt x="12700" y="461670"/>
                </a:lnTo>
                <a:lnTo>
                  <a:pt x="12700" y="468020"/>
                </a:lnTo>
                <a:close/>
              </a:path>
              <a:path w="3766185" h="474979">
                <a:moveTo>
                  <a:pt x="3753104" y="468020"/>
                </a:moveTo>
                <a:lnTo>
                  <a:pt x="12700" y="468020"/>
                </a:lnTo>
                <a:lnTo>
                  <a:pt x="12700" y="461670"/>
                </a:lnTo>
                <a:lnTo>
                  <a:pt x="3753104" y="461670"/>
                </a:lnTo>
                <a:lnTo>
                  <a:pt x="3753104" y="468020"/>
                </a:lnTo>
                <a:close/>
              </a:path>
              <a:path w="3766185" h="474979">
                <a:moveTo>
                  <a:pt x="3765804" y="468020"/>
                </a:moveTo>
                <a:lnTo>
                  <a:pt x="3753104" y="468020"/>
                </a:lnTo>
                <a:lnTo>
                  <a:pt x="3759454" y="461670"/>
                </a:lnTo>
                <a:lnTo>
                  <a:pt x="3765804" y="461670"/>
                </a:lnTo>
                <a:lnTo>
                  <a:pt x="3765804" y="46802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78319" y="2778125"/>
            <a:ext cx="3685540" cy="471805"/>
          </a:xfrm>
          <a:custGeom>
            <a:avLst/>
            <a:gdLst/>
            <a:ahLst/>
            <a:cxnLst/>
            <a:rect l="l" t="t" r="r" b="b"/>
            <a:pathLst>
              <a:path w="3685540" h="471805">
                <a:moveTo>
                  <a:pt x="3685539" y="471805"/>
                </a:moveTo>
                <a:lnTo>
                  <a:pt x="0" y="471805"/>
                </a:lnTo>
                <a:lnTo>
                  <a:pt x="0" y="0"/>
                </a:lnTo>
                <a:lnTo>
                  <a:pt x="3685539" y="0"/>
                </a:lnTo>
                <a:lnTo>
                  <a:pt x="368553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59105"/>
                </a:lnTo>
                <a:lnTo>
                  <a:pt x="6350" y="459105"/>
                </a:lnTo>
                <a:lnTo>
                  <a:pt x="12700" y="465455"/>
                </a:lnTo>
                <a:lnTo>
                  <a:pt x="3685539" y="465455"/>
                </a:lnTo>
                <a:lnTo>
                  <a:pt x="3685539" y="471805"/>
                </a:lnTo>
                <a:close/>
              </a:path>
              <a:path w="3685540" h="47180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685540" h="471805">
                <a:moveTo>
                  <a:pt x="367283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672839" y="6350"/>
                </a:lnTo>
                <a:lnTo>
                  <a:pt x="3672839" y="12700"/>
                </a:lnTo>
                <a:close/>
              </a:path>
              <a:path w="3685540" h="471805">
                <a:moveTo>
                  <a:pt x="3672839" y="465455"/>
                </a:moveTo>
                <a:lnTo>
                  <a:pt x="3672839" y="6350"/>
                </a:lnTo>
                <a:lnTo>
                  <a:pt x="3679189" y="12700"/>
                </a:lnTo>
                <a:lnTo>
                  <a:pt x="3685539" y="12700"/>
                </a:lnTo>
                <a:lnTo>
                  <a:pt x="3685539" y="459105"/>
                </a:lnTo>
                <a:lnTo>
                  <a:pt x="3679189" y="459105"/>
                </a:lnTo>
                <a:lnTo>
                  <a:pt x="3672839" y="465455"/>
                </a:lnTo>
                <a:close/>
              </a:path>
              <a:path w="3685540" h="471805">
                <a:moveTo>
                  <a:pt x="3685539" y="12700"/>
                </a:moveTo>
                <a:lnTo>
                  <a:pt x="3679189" y="12700"/>
                </a:lnTo>
                <a:lnTo>
                  <a:pt x="3672839" y="6350"/>
                </a:lnTo>
                <a:lnTo>
                  <a:pt x="3685539" y="6350"/>
                </a:lnTo>
                <a:lnTo>
                  <a:pt x="3685539" y="12700"/>
                </a:lnTo>
                <a:close/>
              </a:path>
              <a:path w="3685540" h="471805">
                <a:moveTo>
                  <a:pt x="12700" y="465455"/>
                </a:moveTo>
                <a:lnTo>
                  <a:pt x="6350" y="459105"/>
                </a:lnTo>
                <a:lnTo>
                  <a:pt x="12700" y="459105"/>
                </a:lnTo>
                <a:lnTo>
                  <a:pt x="12700" y="465455"/>
                </a:lnTo>
                <a:close/>
              </a:path>
              <a:path w="3685540" h="471805">
                <a:moveTo>
                  <a:pt x="3672839" y="465455"/>
                </a:moveTo>
                <a:lnTo>
                  <a:pt x="12700" y="465455"/>
                </a:lnTo>
                <a:lnTo>
                  <a:pt x="12700" y="459105"/>
                </a:lnTo>
                <a:lnTo>
                  <a:pt x="3672839" y="459105"/>
                </a:lnTo>
                <a:lnTo>
                  <a:pt x="3672839" y="465455"/>
                </a:lnTo>
                <a:close/>
              </a:path>
              <a:path w="3685540" h="471805">
                <a:moveTo>
                  <a:pt x="3685539" y="465455"/>
                </a:moveTo>
                <a:lnTo>
                  <a:pt x="3672839" y="465455"/>
                </a:lnTo>
                <a:lnTo>
                  <a:pt x="3679189" y="459105"/>
                </a:lnTo>
                <a:lnTo>
                  <a:pt x="3685539" y="459105"/>
                </a:lnTo>
                <a:lnTo>
                  <a:pt x="3685539" y="46545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61298" y="4046994"/>
            <a:ext cx="3830320" cy="474980"/>
          </a:xfrm>
          <a:custGeom>
            <a:avLst/>
            <a:gdLst/>
            <a:ahLst/>
            <a:cxnLst/>
            <a:rect l="l" t="t" r="r" b="b"/>
            <a:pathLst>
              <a:path w="3830320" h="474979">
                <a:moveTo>
                  <a:pt x="3830104" y="474370"/>
                </a:moveTo>
                <a:lnTo>
                  <a:pt x="0" y="474370"/>
                </a:lnTo>
                <a:lnTo>
                  <a:pt x="0" y="0"/>
                </a:lnTo>
                <a:lnTo>
                  <a:pt x="3830104" y="0"/>
                </a:lnTo>
                <a:lnTo>
                  <a:pt x="383010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61670"/>
                </a:lnTo>
                <a:lnTo>
                  <a:pt x="6350" y="461670"/>
                </a:lnTo>
                <a:lnTo>
                  <a:pt x="12700" y="468020"/>
                </a:lnTo>
                <a:lnTo>
                  <a:pt x="3830104" y="468020"/>
                </a:lnTo>
                <a:lnTo>
                  <a:pt x="3830104" y="474370"/>
                </a:lnTo>
                <a:close/>
              </a:path>
              <a:path w="3830320" h="47497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830320" h="474979">
                <a:moveTo>
                  <a:pt x="381740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817404" y="6350"/>
                </a:lnTo>
                <a:lnTo>
                  <a:pt x="3817404" y="12700"/>
                </a:lnTo>
                <a:close/>
              </a:path>
              <a:path w="3830320" h="474979">
                <a:moveTo>
                  <a:pt x="3817404" y="468020"/>
                </a:moveTo>
                <a:lnTo>
                  <a:pt x="3817404" y="6350"/>
                </a:lnTo>
                <a:lnTo>
                  <a:pt x="3823754" y="12700"/>
                </a:lnTo>
                <a:lnTo>
                  <a:pt x="3830104" y="12700"/>
                </a:lnTo>
                <a:lnTo>
                  <a:pt x="3830104" y="461670"/>
                </a:lnTo>
                <a:lnTo>
                  <a:pt x="3823754" y="461670"/>
                </a:lnTo>
                <a:lnTo>
                  <a:pt x="3817404" y="468020"/>
                </a:lnTo>
                <a:close/>
              </a:path>
              <a:path w="3830320" h="474979">
                <a:moveTo>
                  <a:pt x="3830104" y="12700"/>
                </a:moveTo>
                <a:lnTo>
                  <a:pt x="3823754" y="12700"/>
                </a:lnTo>
                <a:lnTo>
                  <a:pt x="3817404" y="6350"/>
                </a:lnTo>
                <a:lnTo>
                  <a:pt x="3830104" y="6350"/>
                </a:lnTo>
                <a:lnTo>
                  <a:pt x="3830104" y="12700"/>
                </a:lnTo>
                <a:close/>
              </a:path>
              <a:path w="3830320" h="474979">
                <a:moveTo>
                  <a:pt x="12700" y="468020"/>
                </a:moveTo>
                <a:lnTo>
                  <a:pt x="6350" y="461670"/>
                </a:lnTo>
                <a:lnTo>
                  <a:pt x="12700" y="461670"/>
                </a:lnTo>
                <a:lnTo>
                  <a:pt x="12700" y="468020"/>
                </a:lnTo>
                <a:close/>
              </a:path>
              <a:path w="3830320" h="474979">
                <a:moveTo>
                  <a:pt x="3817404" y="468020"/>
                </a:moveTo>
                <a:lnTo>
                  <a:pt x="12700" y="468020"/>
                </a:lnTo>
                <a:lnTo>
                  <a:pt x="12700" y="461670"/>
                </a:lnTo>
                <a:lnTo>
                  <a:pt x="3817404" y="461670"/>
                </a:lnTo>
                <a:lnTo>
                  <a:pt x="3817404" y="468020"/>
                </a:lnTo>
                <a:close/>
              </a:path>
              <a:path w="3830320" h="474979">
                <a:moveTo>
                  <a:pt x="3830104" y="468020"/>
                </a:moveTo>
                <a:lnTo>
                  <a:pt x="3817404" y="468020"/>
                </a:lnTo>
                <a:lnTo>
                  <a:pt x="3823754" y="461670"/>
                </a:lnTo>
                <a:lnTo>
                  <a:pt x="3830104" y="461670"/>
                </a:lnTo>
                <a:lnTo>
                  <a:pt x="3830104" y="468020"/>
                </a:lnTo>
                <a:close/>
              </a:path>
            </a:pathLst>
          </a:custGeom>
          <a:solidFill>
            <a:srgbClr val="00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51683" y="2827502"/>
            <a:ext cx="2808605" cy="1642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团队成员主动性增强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  <a:spcBef>
                <a:spcPts val="1445"/>
              </a:spcBef>
            </a:pP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版本交付偏差率降低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78319" y="4029075"/>
            <a:ext cx="3693795" cy="471805"/>
          </a:xfrm>
          <a:custGeom>
            <a:avLst/>
            <a:gdLst/>
            <a:ahLst/>
            <a:cxnLst/>
            <a:rect l="l" t="t" r="r" b="b"/>
            <a:pathLst>
              <a:path w="3693795" h="471804">
                <a:moveTo>
                  <a:pt x="3693795" y="471804"/>
                </a:moveTo>
                <a:lnTo>
                  <a:pt x="0" y="471804"/>
                </a:lnTo>
                <a:lnTo>
                  <a:pt x="0" y="0"/>
                </a:lnTo>
                <a:lnTo>
                  <a:pt x="3693795" y="0"/>
                </a:lnTo>
                <a:lnTo>
                  <a:pt x="3693795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59104"/>
                </a:lnTo>
                <a:lnTo>
                  <a:pt x="6350" y="459104"/>
                </a:lnTo>
                <a:lnTo>
                  <a:pt x="12700" y="465454"/>
                </a:lnTo>
                <a:lnTo>
                  <a:pt x="3693795" y="465454"/>
                </a:lnTo>
                <a:lnTo>
                  <a:pt x="3693795" y="471804"/>
                </a:lnTo>
                <a:close/>
              </a:path>
              <a:path w="3693795" h="47180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693795" h="471804">
                <a:moveTo>
                  <a:pt x="3681095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681095" y="6350"/>
                </a:lnTo>
                <a:lnTo>
                  <a:pt x="3681095" y="12700"/>
                </a:lnTo>
                <a:close/>
              </a:path>
              <a:path w="3693795" h="471804">
                <a:moveTo>
                  <a:pt x="3681095" y="465454"/>
                </a:moveTo>
                <a:lnTo>
                  <a:pt x="3681095" y="6350"/>
                </a:lnTo>
                <a:lnTo>
                  <a:pt x="3687445" y="12700"/>
                </a:lnTo>
                <a:lnTo>
                  <a:pt x="3693795" y="12700"/>
                </a:lnTo>
                <a:lnTo>
                  <a:pt x="3693795" y="459104"/>
                </a:lnTo>
                <a:lnTo>
                  <a:pt x="3687445" y="459104"/>
                </a:lnTo>
                <a:lnTo>
                  <a:pt x="3681095" y="465454"/>
                </a:lnTo>
                <a:close/>
              </a:path>
              <a:path w="3693795" h="471804">
                <a:moveTo>
                  <a:pt x="3693795" y="12700"/>
                </a:moveTo>
                <a:lnTo>
                  <a:pt x="3687445" y="12700"/>
                </a:lnTo>
                <a:lnTo>
                  <a:pt x="3681095" y="6350"/>
                </a:lnTo>
                <a:lnTo>
                  <a:pt x="3693795" y="6350"/>
                </a:lnTo>
                <a:lnTo>
                  <a:pt x="3693795" y="12700"/>
                </a:lnTo>
                <a:close/>
              </a:path>
              <a:path w="3693795" h="471804">
                <a:moveTo>
                  <a:pt x="12700" y="465454"/>
                </a:moveTo>
                <a:lnTo>
                  <a:pt x="6350" y="459104"/>
                </a:lnTo>
                <a:lnTo>
                  <a:pt x="12700" y="459104"/>
                </a:lnTo>
                <a:lnTo>
                  <a:pt x="12700" y="465454"/>
                </a:lnTo>
                <a:close/>
              </a:path>
              <a:path w="3693795" h="471804">
                <a:moveTo>
                  <a:pt x="3681095" y="465454"/>
                </a:moveTo>
                <a:lnTo>
                  <a:pt x="12700" y="465454"/>
                </a:lnTo>
                <a:lnTo>
                  <a:pt x="12700" y="459104"/>
                </a:lnTo>
                <a:lnTo>
                  <a:pt x="3681095" y="459104"/>
                </a:lnTo>
                <a:lnTo>
                  <a:pt x="3681095" y="465454"/>
                </a:lnTo>
                <a:close/>
              </a:path>
              <a:path w="3693795" h="471804">
                <a:moveTo>
                  <a:pt x="3693795" y="465454"/>
                </a:moveTo>
                <a:lnTo>
                  <a:pt x="3681095" y="465454"/>
                </a:lnTo>
                <a:lnTo>
                  <a:pt x="3687445" y="459104"/>
                </a:lnTo>
                <a:lnTo>
                  <a:pt x="3693795" y="459104"/>
                </a:lnTo>
                <a:lnTo>
                  <a:pt x="3693795" y="46545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89190" y="2809240"/>
            <a:ext cx="2467610" cy="1642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项目管理有据可循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需求交付速率提升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1387" y="6425450"/>
            <a:ext cx="112318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84737" y="6428625"/>
            <a:ext cx="142876" cy="191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2886455"/>
            <a:ext cx="12192000" cy="39715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944382" y="2526588"/>
            <a:ext cx="9115425" cy="3865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3360" indent="-200660">
              <a:lnSpc>
                <a:spcPct val="100000"/>
              </a:lnSpc>
              <a:spcBef>
                <a:spcPts val="95"/>
              </a:spcBef>
              <a:buChar char="•"/>
              <a:tabLst>
                <a:tab pos="213360" algn="l"/>
              </a:tabLst>
            </a:pPr>
            <a:r>
              <a:rPr dirty="0" sz="2800">
                <a:solidFill>
                  <a:srgbClr val="FFFFFF"/>
                </a:solidFill>
                <a:latin typeface="微软雅黑"/>
                <a:cs typeface="微软雅黑"/>
              </a:rPr>
              <a:t>过程稳定至关重要，过程规范执行，度量就水到渠成</a:t>
            </a:r>
            <a:r>
              <a:rPr dirty="0" sz="2800" spc="-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΢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213360" indent="-200660">
              <a:lnSpc>
                <a:spcPct val="100000"/>
              </a:lnSpc>
              <a:buChar char="•"/>
              <a:tabLst>
                <a:tab pos="213360" algn="l"/>
              </a:tabLst>
            </a:pPr>
            <a:r>
              <a:rPr dirty="0" sz="2800">
                <a:solidFill>
                  <a:srgbClr val="FFFFFF"/>
                </a:solidFill>
                <a:latin typeface="微软雅黑"/>
                <a:cs typeface="微软雅黑"/>
              </a:rPr>
              <a:t>领导关注、全员参与，进行体系持续优化</a:t>
            </a:r>
            <a:r>
              <a:rPr dirty="0" sz="2800" spc="-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2800">
              <a:latin typeface="微软雅黑"/>
              <a:cs typeface="微软雅黑"/>
            </a:endParaRPr>
          </a:p>
          <a:p>
            <a:pPr marL="212725" marR="5080" indent="-200660">
              <a:lnSpc>
                <a:spcPct val="200000"/>
              </a:lnSpc>
              <a:buChar char="•"/>
              <a:tabLst>
                <a:tab pos="213360" algn="l"/>
              </a:tabLst>
            </a:pPr>
            <a:r>
              <a:rPr dirty="0" sz="2800">
                <a:solidFill>
                  <a:srgbClr val="FFFFFF"/>
                </a:solidFill>
                <a:latin typeface="微软雅黑"/>
                <a:cs typeface="微软雅黑"/>
              </a:rPr>
              <a:t>研发管理人员的量化意识、量化技术的提升，是高成熟</a:t>
            </a:r>
            <a:r>
              <a:rPr dirty="0" sz="2800" spc="-5">
                <a:solidFill>
                  <a:srgbClr val="FFFFFF"/>
                </a:solidFill>
                <a:latin typeface="微软雅黑"/>
                <a:cs typeface="微软雅黑"/>
              </a:rPr>
              <a:t>度 </a:t>
            </a:r>
            <a:r>
              <a:rPr dirty="0" sz="2800">
                <a:solidFill>
                  <a:srgbClr val="FFFFFF"/>
                </a:solidFill>
                <a:latin typeface="微软雅黑"/>
                <a:cs typeface="微软雅黑"/>
              </a:rPr>
              <a:t>的关键</a:t>
            </a:r>
            <a:r>
              <a:rPr dirty="0" sz="2800" spc="-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΢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213360" indent="-200660">
              <a:lnSpc>
                <a:spcPct val="100000"/>
              </a:lnSpc>
              <a:buChar char="•"/>
              <a:tabLst>
                <a:tab pos="213360" algn="l"/>
              </a:tabLst>
            </a:pPr>
            <a:r>
              <a:rPr dirty="0" sz="2800">
                <a:solidFill>
                  <a:srgbClr val="FFFFFF"/>
                </a:solidFill>
                <a:latin typeface="微软雅黑"/>
                <a:cs typeface="微软雅黑"/>
              </a:rPr>
              <a:t>过程要求工作流化，比晦涩难懂的文档更有效</a:t>
            </a:r>
            <a:r>
              <a:rPr dirty="0" sz="2800" spc="-5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01521" y="478701"/>
            <a:ext cx="701039" cy="3492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29866" y="482511"/>
            <a:ext cx="317500" cy="3365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272131" y="481876"/>
            <a:ext cx="702945" cy="3365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3523" y="1770888"/>
            <a:ext cx="2673095" cy="1920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76627" y="1670303"/>
            <a:ext cx="1996439" cy="1508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59380" y="2092172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73630" y="1625257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16467" y="5646420"/>
            <a:ext cx="2673095" cy="1920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31096" y="5545835"/>
            <a:ext cx="1996439" cy="1508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012921" y="5967095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90" h="0">
                <a:moveTo>
                  <a:pt x="0" y="0"/>
                </a:moveTo>
                <a:lnTo>
                  <a:pt x="1494205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727171" y="5500166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90" h="0">
                <a:moveTo>
                  <a:pt x="0" y="0"/>
                </a:moveTo>
                <a:lnTo>
                  <a:pt x="1494205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76" y="422821"/>
            <a:ext cx="93141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76" y="547154"/>
            <a:ext cx="93141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76" y="671474"/>
            <a:ext cx="93141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76" y="795807"/>
            <a:ext cx="93141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76" y="920127"/>
            <a:ext cx="93141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51387" y="6425450"/>
            <a:ext cx="112318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604422" y="6428625"/>
            <a:ext cx="109153" cy="1949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1293876"/>
            <a:ext cx="12191999" cy="55641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73346" y="2907169"/>
            <a:ext cx="811187" cy="7948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45129" y="2908325"/>
            <a:ext cx="809548" cy="7912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08941" y="2925178"/>
            <a:ext cx="821829" cy="8062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93635" y="2939923"/>
            <a:ext cx="759625" cy="7743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22957" y="2975521"/>
            <a:ext cx="105587" cy="64380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93747" y="1744980"/>
            <a:ext cx="2673095" cy="1920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08376" y="1645919"/>
            <a:ext cx="1996439" cy="1508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90061" y="2066982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12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204311" y="1600060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196" y="10667"/>
            <a:ext cx="12147804" cy="6847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A5294">
              <a:alpha val="5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435512" y="6428625"/>
            <a:ext cx="142873" cy="1917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492514" y="1115948"/>
          <a:ext cx="8604885" cy="5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/>
                <a:gridCol w="7931784"/>
              </a:tblGrid>
              <a:tr h="433797"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6705" indent="-230504">
                        <a:lnSpc>
                          <a:spcPct val="100000"/>
                        </a:lnSpc>
                        <a:spcBef>
                          <a:spcPts val="370"/>
                        </a:spcBef>
                        <a:buFont typeface="Arial"/>
                        <a:buChar char="·"/>
                        <a:tabLst>
                          <a:tab pos="306070" algn="l"/>
                          <a:tab pos="306705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自主研发国内领先轨道交通大型综合监控平台，打破国外垄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断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4699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68020">
                <a:tc>
                  <a:txBody>
                    <a:bodyPr/>
                    <a:lstStyle/>
                    <a:p>
                      <a:pPr algn="ctr" marR="38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3370" indent="-230504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292735" algn="l"/>
                          <a:tab pos="29337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首次进入轨道交通行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业</a:t>
                      </a:r>
                      <a:r>
                        <a:rPr dirty="0" sz="2000" spc="-1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(杭州地铁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号线)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68026"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2260" indent="-226060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301625" algn="l"/>
                          <a:tab pos="30226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成长为全国性系统集成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商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68026">
                <a:tc>
                  <a:txBody>
                    <a:bodyPr/>
                    <a:lstStyle/>
                    <a:p>
                      <a:pPr algn="ctr" marR="38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8925" indent="-226060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288290" algn="l"/>
                          <a:tab pos="288925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首次进入石油行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业</a:t>
                      </a:r>
                      <a:r>
                        <a:rPr dirty="0" sz="2000" spc="-1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(舟山油库一期项目)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68026">
                <a:tc>
                  <a:txBody>
                    <a:bodyPr/>
                    <a:lstStyle/>
                    <a:p>
                      <a:pPr algn="ctr" marR="38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8925" indent="-226060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288290" algn="l"/>
                          <a:tab pos="288925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成功实施国内首个智能化、数字化医院整体解决方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案</a:t>
                      </a:r>
                      <a:r>
                        <a:rPr dirty="0" sz="2000" spc="-8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(解放军总医院)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68026">
                <a:tc>
                  <a:txBody>
                    <a:bodyPr/>
                    <a:lstStyle/>
                    <a:p>
                      <a:pPr algn="ctr" marR="38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8925" indent="-226060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288290" algn="l"/>
                          <a:tab pos="288925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首次进入智能交通行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业</a:t>
                      </a:r>
                      <a:r>
                        <a:rPr dirty="0" sz="2000" spc="-1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(杭州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ITS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一期项目)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68020">
                <a:tc>
                  <a:txBody>
                    <a:bodyPr/>
                    <a:lstStyle/>
                    <a:p>
                      <a:pPr algn="ctr" marR="38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8925" indent="-226060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288290" algn="l"/>
                          <a:tab pos="288925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更名为浙江浙大中控信息技术有限公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司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68026">
                <a:tc>
                  <a:txBody>
                    <a:bodyPr/>
                    <a:lstStyle/>
                    <a:p>
                      <a:pPr algn="ctr" marR="38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8925" indent="-226060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288290" algn="l"/>
                          <a:tab pos="288925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获得行业顶级资质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-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计算机信息系统集成资质一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级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68026">
                <a:tc>
                  <a:txBody>
                    <a:bodyPr/>
                    <a:lstStyle/>
                    <a:p>
                      <a:pPr algn="ctr" marR="38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8925" indent="-226060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288290" algn="l"/>
                          <a:tab pos="288925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首次进入智能建筑行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业</a:t>
                      </a:r>
                      <a:r>
                        <a:rPr dirty="0" sz="2000" spc="-1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(晶晖大厦项目)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68026">
                <a:tc>
                  <a:txBody>
                    <a:bodyPr/>
                    <a:lstStyle/>
                    <a:p>
                      <a:pPr algn="ctr" marR="38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8925" indent="-226060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288290" algn="l"/>
                          <a:tab pos="288925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首次进入智慧水务行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业</a:t>
                      </a:r>
                      <a:r>
                        <a:rPr dirty="0" sz="2000" spc="-1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(嘉兴联合污水厂处理项目)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33803"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1999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2260" indent="-226060">
                        <a:lnSpc>
                          <a:spcPct val="100000"/>
                        </a:lnSpc>
                        <a:spcBef>
                          <a:spcPts val="640"/>
                        </a:spcBef>
                        <a:buFont typeface="Arial"/>
                        <a:buChar char="·"/>
                        <a:tabLst>
                          <a:tab pos="301625" algn="l"/>
                          <a:tab pos="30226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首次进入公路交通行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业</a:t>
                      </a:r>
                      <a:r>
                        <a:rPr dirty="0" sz="2000" spc="-1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(大溪岭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-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湖雾岭隧道项目)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521752" y="5876378"/>
            <a:ext cx="530085" cy="1848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24540" y="5364035"/>
            <a:ext cx="535894" cy="3327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24540" y="4962080"/>
            <a:ext cx="535894" cy="3327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24540" y="4560125"/>
            <a:ext cx="535894" cy="3327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21116" y="4274921"/>
            <a:ext cx="50558" cy="1972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24431" y="3861841"/>
            <a:ext cx="527405" cy="3261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24468" y="3453193"/>
            <a:ext cx="536057" cy="3422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24468" y="3051238"/>
            <a:ext cx="536057" cy="3422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24540" y="2655760"/>
            <a:ext cx="535894" cy="3327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71204" y="1230388"/>
            <a:ext cx="0" cy="4890135"/>
          </a:xfrm>
          <a:custGeom>
            <a:avLst/>
            <a:gdLst/>
            <a:ahLst/>
            <a:cxnLst/>
            <a:rect l="l" t="t" r="r" b="b"/>
            <a:pathLst>
              <a:path w="0" h="4890135">
                <a:moveTo>
                  <a:pt x="0" y="0"/>
                </a:moveTo>
                <a:lnTo>
                  <a:pt x="0" y="488989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71204" y="1230388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71204" y="1719383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71204" y="2697359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71204" y="3186353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71204" y="3675341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71204" y="4164329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71204" y="4653318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71204" y="5142306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71204" y="5631294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71204" y="1389583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19">
                <a:moveTo>
                  <a:pt x="0" y="0"/>
                </a:moveTo>
                <a:lnTo>
                  <a:pt x="77749" y="0"/>
                </a:lnTo>
                <a:lnTo>
                  <a:pt x="77749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71204" y="1552575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19">
                <a:moveTo>
                  <a:pt x="0" y="0"/>
                </a:moveTo>
                <a:lnTo>
                  <a:pt x="77749" y="0"/>
                </a:lnTo>
                <a:lnTo>
                  <a:pt x="77749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71204" y="1878571"/>
            <a:ext cx="55244" cy="7620"/>
          </a:xfrm>
          <a:custGeom>
            <a:avLst/>
            <a:gdLst/>
            <a:ahLst/>
            <a:cxnLst/>
            <a:rect l="l" t="t" r="r" b="b"/>
            <a:pathLst>
              <a:path w="55244" h="7619">
                <a:moveTo>
                  <a:pt x="0" y="0"/>
                </a:moveTo>
                <a:lnTo>
                  <a:pt x="54889" y="0"/>
                </a:lnTo>
                <a:lnTo>
                  <a:pt x="5488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271204" y="2041563"/>
            <a:ext cx="55244" cy="7620"/>
          </a:xfrm>
          <a:custGeom>
            <a:avLst/>
            <a:gdLst/>
            <a:ahLst/>
            <a:cxnLst/>
            <a:rect l="l" t="t" r="r" b="b"/>
            <a:pathLst>
              <a:path w="55244" h="7619">
                <a:moveTo>
                  <a:pt x="0" y="0"/>
                </a:moveTo>
                <a:lnTo>
                  <a:pt x="54889" y="0"/>
                </a:lnTo>
                <a:lnTo>
                  <a:pt x="54889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71204" y="2367559"/>
            <a:ext cx="55244" cy="7620"/>
          </a:xfrm>
          <a:custGeom>
            <a:avLst/>
            <a:gdLst/>
            <a:ahLst/>
            <a:cxnLst/>
            <a:rect l="l" t="t" r="r" b="b"/>
            <a:pathLst>
              <a:path w="55244" h="7619">
                <a:moveTo>
                  <a:pt x="0" y="0"/>
                </a:moveTo>
                <a:lnTo>
                  <a:pt x="54889" y="0"/>
                </a:lnTo>
                <a:lnTo>
                  <a:pt x="54889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71204" y="2530551"/>
            <a:ext cx="55244" cy="7620"/>
          </a:xfrm>
          <a:custGeom>
            <a:avLst/>
            <a:gdLst/>
            <a:ahLst/>
            <a:cxnLst/>
            <a:rect l="l" t="t" r="r" b="b"/>
            <a:pathLst>
              <a:path w="55244" h="7619">
                <a:moveTo>
                  <a:pt x="0" y="0"/>
                </a:moveTo>
                <a:lnTo>
                  <a:pt x="54889" y="0"/>
                </a:lnTo>
                <a:lnTo>
                  <a:pt x="5488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71204" y="2856547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19">
                <a:moveTo>
                  <a:pt x="0" y="0"/>
                </a:moveTo>
                <a:lnTo>
                  <a:pt x="77749" y="0"/>
                </a:lnTo>
                <a:lnTo>
                  <a:pt x="77749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71204" y="3019539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19">
                <a:moveTo>
                  <a:pt x="0" y="0"/>
                </a:moveTo>
                <a:lnTo>
                  <a:pt x="77749" y="0"/>
                </a:lnTo>
                <a:lnTo>
                  <a:pt x="77749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71204" y="3345535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20">
                <a:moveTo>
                  <a:pt x="0" y="0"/>
                </a:moveTo>
                <a:lnTo>
                  <a:pt x="77749" y="0"/>
                </a:lnTo>
                <a:lnTo>
                  <a:pt x="7774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271204" y="3508527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20">
                <a:moveTo>
                  <a:pt x="0" y="0"/>
                </a:moveTo>
                <a:lnTo>
                  <a:pt x="77749" y="0"/>
                </a:lnTo>
                <a:lnTo>
                  <a:pt x="7774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71204" y="3834523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20">
                <a:moveTo>
                  <a:pt x="0" y="0"/>
                </a:moveTo>
                <a:lnTo>
                  <a:pt x="77749" y="0"/>
                </a:lnTo>
                <a:lnTo>
                  <a:pt x="7774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271204" y="3997515"/>
            <a:ext cx="78105" cy="8255"/>
          </a:xfrm>
          <a:custGeom>
            <a:avLst/>
            <a:gdLst/>
            <a:ahLst/>
            <a:cxnLst/>
            <a:rect l="l" t="t" r="r" b="b"/>
            <a:pathLst>
              <a:path w="78105" h="8254">
                <a:moveTo>
                  <a:pt x="0" y="0"/>
                </a:moveTo>
                <a:lnTo>
                  <a:pt x="77749" y="12"/>
                </a:lnTo>
                <a:lnTo>
                  <a:pt x="77749" y="7632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71204" y="4323511"/>
            <a:ext cx="55244" cy="7620"/>
          </a:xfrm>
          <a:custGeom>
            <a:avLst/>
            <a:gdLst/>
            <a:ahLst/>
            <a:cxnLst/>
            <a:rect l="l" t="t" r="r" b="b"/>
            <a:pathLst>
              <a:path w="55244" h="7620">
                <a:moveTo>
                  <a:pt x="0" y="0"/>
                </a:moveTo>
                <a:lnTo>
                  <a:pt x="54889" y="0"/>
                </a:lnTo>
                <a:lnTo>
                  <a:pt x="5488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71204" y="4486503"/>
            <a:ext cx="55244" cy="8255"/>
          </a:xfrm>
          <a:custGeom>
            <a:avLst/>
            <a:gdLst/>
            <a:ahLst/>
            <a:cxnLst/>
            <a:rect l="l" t="t" r="r" b="b"/>
            <a:pathLst>
              <a:path w="55244" h="8254">
                <a:moveTo>
                  <a:pt x="0" y="0"/>
                </a:moveTo>
                <a:lnTo>
                  <a:pt x="54889" y="12"/>
                </a:lnTo>
                <a:lnTo>
                  <a:pt x="54889" y="7632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71204" y="4812500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20">
                <a:moveTo>
                  <a:pt x="0" y="0"/>
                </a:moveTo>
                <a:lnTo>
                  <a:pt x="77749" y="0"/>
                </a:lnTo>
                <a:lnTo>
                  <a:pt x="7774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271204" y="4975504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20">
                <a:moveTo>
                  <a:pt x="0" y="0"/>
                </a:moveTo>
                <a:lnTo>
                  <a:pt x="77749" y="0"/>
                </a:lnTo>
                <a:lnTo>
                  <a:pt x="77749" y="7620"/>
                </a:lnTo>
                <a:lnTo>
                  <a:pt x="0" y="76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71204" y="5301488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20">
                <a:moveTo>
                  <a:pt x="0" y="0"/>
                </a:moveTo>
                <a:lnTo>
                  <a:pt x="77749" y="0"/>
                </a:lnTo>
                <a:lnTo>
                  <a:pt x="7774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71204" y="5464492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20">
                <a:moveTo>
                  <a:pt x="0" y="0"/>
                </a:moveTo>
                <a:lnTo>
                  <a:pt x="77749" y="0"/>
                </a:lnTo>
                <a:lnTo>
                  <a:pt x="7774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71204" y="6120282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71204" y="5790476"/>
            <a:ext cx="78105" cy="8255"/>
          </a:xfrm>
          <a:custGeom>
            <a:avLst/>
            <a:gdLst/>
            <a:ahLst/>
            <a:cxnLst/>
            <a:rect l="l" t="t" r="r" b="b"/>
            <a:pathLst>
              <a:path w="78105" h="8254">
                <a:moveTo>
                  <a:pt x="0" y="0"/>
                </a:moveTo>
                <a:lnTo>
                  <a:pt x="77749" y="12"/>
                </a:lnTo>
                <a:lnTo>
                  <a:pt x="77749" y="7632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271204" y="5953480"/>
            <a:ext cx="78105" cy="7620"/>
          </a:xfrm>
          <a:custGeom>
            <a:avLst/>
            <a:gdLst/>
            <a:ahLst/>
            <a:cxnLst/>
            <a:rect l="l" t="t" r="r" b="b"/>
            <a:pathLst>
              <a:path w="78105" h="7620">
                <a:moveTo>
                  <a:pt x="0" y="0"/>
                </a:moveTo>
                <a:lnTo>
                  <a:pt x="77749" y="0"/>
                </a:lnTo>
                <a:lnTo>
                  <a:pt x="77749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271204" y="2215089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 h="0">
                <a:moveTo>
                  <a:pt x="0" y="0"/>
                </a:moveTo>
                <a:lnTo>
                  <a:pt x="132118" y="0"/>
                </a:lnTo>
              </a:path>
            </a:pathLst>
          </a:custGeom>
          <a:ln w="127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1" name="object 7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2" name="object 7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3" name="object 7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5" name="object 7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A5294">
              <a:alpha val="5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455197" y="6428625"/>
            <a:ext cx="109153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2535059" y="2669400"/>
          <a:ext cx="7952740" cy="3430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/>
                <a:gridCol w="7286625"/>
              </a:tblGrid>
              <a:tr h="452358">
                <a:tc>
                  <a:txBody>
                    <a:bodyPr/>
                    <a:lstStyle/>
                    <a:p>
                      <a:pPr algn="ctr" marR="3048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5275" indent="-226060">
                        <a:lnSpc>
                          <a:spcPct val="100000"/>
                        </a:lnSpc>
                        <a:spcBef>
                          <a:spcPts val="370"/>
                        </a:spcBef>
                        <a:buFont typeface="Arial"/>
                        <a:buChar char="·"/>
                        <a:tabLst>
                          <a:tab pos="295275" algn="l"/>
                          <a:tab pos="29591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获得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ITSS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运行维护服务能力成熟度一级资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质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46990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505148">
                <a:tc>
                  <a:txBody>
                    <a:bodyPr/>
                    <a:lstStyle/>
                    <a:p>
                      <a:pPr algn="ctr" marR="304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5275" indent="-22606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Arial"/>
                        <a:buChar char="·"/>
                        <a:tabLst>
                          <a:tab pos="295275" algn="l"/>
                          <a:tab pos="29591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参建萧山城市大脑；获建筑工程质量最高奖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-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鲁班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奖</a:t>
                      </a:r>
                      <a:r>
                        <a:rPr dirty="0" sz="2000" spc="-8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(紫之隧道)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505148">
                <a:tc>
                  <a:txBody>
                    <a:bodyPr/>
                    <a:lstStyle/>
                    <a:p>
                      <a:pPr algn="ctr" marR="304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5275" indent="-22606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Arial"/>
                        <a:buChar char="·"/>
                        <a:tabLst>
                          <a:tab pos="295275" algn="l"/>
                          <a:tab pos="29591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入驻中控信息大厦；为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G20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峰会保驾护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航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505142">
                <a:tc>
                  <a:txBody>
                    <a:bodyPr/>
                    <a:lstStyle/>
                    <a:p>
                      <a:pPr algn="ctr" marR="304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5275" indent="-22606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Arial"/>
                        <a:buChar char="·"/>
                        <a:tabLst>
                          <a:tab pos="295275" algn="l"/>
                          <a:tab pos="29591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通过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CMMI5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认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证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505142">
                <a:tc>
                  <a:txBody>
                    <a:bodyPr/>
                    <a:lstStyle/>
                    <a:p>
                      <a:pPr algn="ctr" marR="304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5275" indent="-22606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Arial"/>
                        <a:buChar char="·"/>
                        <a:tabLst>
                          <a:tab pos="295275" algn="l"/>
                          <a:tab pos="29591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在大交通领域确立领军地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位</a:t>
                      </a:r>
                      <a:r>
                        <a:rPr dirty="0" sz="2000" spc="-1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(杭州交通局项目)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505142">
                <a:tc>
                  <a:txBody>
                    <a:bodyPr/>
                    <a:lstStyle/>
                    <a:p>
                      <a:pPr algn="ctr" marR="304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9720" indent="-230504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Arial"/>
                        <a:buChar char="·"/>
                        <a:tabLst>
                          <a:tab pos="299720" algn="l"/>
                          <a:tab pos="300355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成为省级研发中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心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  <a:tr h="452357">
                <a:tc>
                  <a:txBody>
                    <a:bodyPr/>
                    <a:lstStyle/>
                    <a:p>
                      <a:pPr algn="ctr" marR="304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5275" indent="-22606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Arial"/>
                        <a:buChar char="·"/>
                        <a:tabLst>
                          <a:tab pos="295275" algn="l"/>
                          <a:tab pos="29591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公司首创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“e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城市</a:t>
                      </a:r>
                      <a:r>
                        <a:rPr dirty="0" sz="20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·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易生活”理</a:t>
                      </a:r>
                      <a:r>
                        <a:rPr dirty="0" sz="2000" spc="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念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99695">
                    <a:solidFill>
                      <a:srgbClr val="0A5294">
                        <a:alpha val="5799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2544584" y="1187818"/>
            <a:ext cx="8087995" cy="1477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未来：智慧城市建设与运营服务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商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  <a:tabLst>
                <a:tab pos="716915" algn="l"/>
                <a:tab pos="942340" algn="l"/>
              </a:tabLst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2020	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·	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完成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MBO，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启动上市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IPO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进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程</a:t>
            </a:r>
            <a:endParaRPr sz="2000">
              <a:latin typeface="微软雅黑"/>
              <a:cs typeface="微软雅黑"/>
            </a:endParaRPr>
          </a:p>
          <a:p>
            <a:pPr marL="12700" marR="5080">
              <a:lnSpc>
                <a:spcPct val="100000"/>
              </a:lnSpc>
              <a:spcBef>
                <a:spcPts val="245"/>
              </a:spcBef>
              <a:tabLst>
                <a:tab pos="716915" algn="l"/>
                <a:tab pos="942340" algn="l"/>
              </a:tabLst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2019	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·	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发布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Intellific</a:t>
            </a:r>
            <a:r>
              <a:rPr dirty="0" sz="2000" spc="-4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OS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及人机协同信号优化系统；国家优质工程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奖</a:t>
            </a:r>
            <a:r>
              <a:rPr dirty="0" sz="2000" spc="-4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(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武 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汉机场线、宁波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号线)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53641" y="5707722"/>
            <a:ext cx="527405" cy="3261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53676" y="5299062"/>
            <a:ext cx="536059" cy="3422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50962" y="5013985"/>
            <a:ext cx="530085" cy="1848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53676" y="4495152"/>
            <a:ext cx="536059" cy="3422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50326" y="4216437"/>
            <a:ext cx="50558" cy="1972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53641" y="3803357"/>
            <a:ext cx="527405" cy="3261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53676" y="3394697"/>
            <a:ext cx="536059" cy="3422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53641" y="2999447"/>
            <a:ext cx="527405" cy="3261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53676" y="2590787"/>
            <a:ext cx="536059" cy="3422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308415" y="1320431"/>
            <a:ext cx="0" cy="4791710"/>
          </a:xfrm>
          <a:custGeom>
            <a:avLst/>
            <a:gdLst/>
            <a:ahLst/>
            <a:cxnLst/>
            <a:rect l="l" t="t" r="r" b="b"/>
            <a:pathLst>
              <a:path w="0" h="4791710">
                <a:moveTo>
                  <a:pt x="0" y="0"/>
                </a:moveTo>
                <a:lnTo>
                  <a:pt x="0" y="479117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08415" y="1320431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08415" y="1799551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08415" y="2757785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308415" y="3236899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308415" y="371602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308415" y="419514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08415" y="467426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08415" y="515338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08415" y="563250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08415" y="1476324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19">
                <a:moveTo>
                  <a:pt x="0" y="0"/>
                </a:moveTo>
                <a:lnTo>
                  <a:pt x="76187" y="0"/>
                </a:lnTo>
                <a:lnTo>
                  <a:pt x="76187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308415" y="1636026"/>
            <a:ext cx="76200" cy="8255"/>
          </a:xfrm>
          <a:custGeom>
            <a:avLst/>
            <a:gdLst/>
            <a:ahLst/>
            <a:cxnLst/>
            <a:rect l="l" t="t" r="r" b="b"/>
            <a:pathLst>
              <a:path w="76200" h="8255">
                <a:moveTo>
                  <a:pt x="0" y="0"/>
                </a:moveTo>
                <a:lnTo>
                  <a:pt x="76187" y="12"/>
                </a:lnTo>
                <a:lnTo>
                  <a:pt x="76187" y="7632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08415" y="1955444"/>
            <a:ext cx="53975" cy="7620"/>
          </a:xfrm>
          <a:custGeom>
            <a:avLst/>
            <a:gdLst/>
            <a:ahLst/>
            <a:cxnLst/>
            <a:rect l="l" t="t" r="r" b="b"/>
            <a:pathLst>
              <a:path w="53975" h="7619">
                <a:moveTo>
                  <a:pt x="0" y="0"/>
                </a:moveTo>
                <a:lnTo>
                  <a:pt x="53784" y="0"/>
                </a:lnTo>
                <a:lnTo>
                  <a:pt x="53784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308415" y="2115146"/>
            <a:ext cx="53975" cy="7620"/>
          </a:xfrm>
          <a:custGeom>
            <a:avLst/>
            <a:gdLst/>
            <a:ahLst/>
            <a:cxnLst/>
            <a:rect l="l" t="t" r="r" b="b"/>
            <a:pathLst>
              <a:path w="53975" h="7619">
                <a:moveTo>
                  <a:pt x="0" y="0"/>
                </a:moveTo>
                <a:lnTo>
                  <a:pt x="53784" y="0"/>
                </a:lnTo>
                <a:lnTo>
                  <a:pt x="53784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308415" y="2434564"/>
            <a:ext cx="53975" cy="7620"/>
          </a:xfrm>
          <a:custGeom>
            <a:avLst/>
            <a:gdLst/>
            <a:ahLst/>
            <a:cxnLst/>
            <a:rect l="l" t="t" r="r" b="b"/>
            <a:pathLst>
              <a:path w="53975" h="7619">
                <a:moveTo>
                  <a:pt x="0" y="0"/>
                </a:moveTo>
                <a:lnTo>
                  <a:pt x="53784" y="0"/>
                </a:lnTo>
                <a:lnTo>
                  <a:pt x="53784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308415" y="2594267"/>
            <a:ext cx="53975" cy="7620"/>
          </a:xfrm>
          <a:custGeom>
            <a:avLst/>
            <a:gdLst/>
            <a:ahLst/>
            <a:cxnLst/>
            <a:rect l="l" t="t" r="r" b="b"/>
            <a:pathLst>
              <a:path w="53975" h="7619">
                <a:moveTo>
                  <a:pt x="0" y="0"/>
                </a:moveTo>
                <a:lnTo>
                  <a:pt x="53784" y="0"/>
                </a:lnTo>
                <a:lnTo>
                  <a:pt x="53784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308415" y="2913684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19">
                <a:moveTo>
                  <a:pt x="0" y="0"/>
                </a:moveTo>
                <a:lnTo>
                  <a:pt x="76187" y="0"/>
                </a:lnTo>
                <a:lnTo>
                  <a:pt x="76187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308415" y="3073387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19">
                <a:moveTo>
                  <a:pt x="0" y="0"/>
                </a:moveTo>
                <a:lnTo>
                  <a:pt x="76187" y="0"/>
                </a:lnTo>
                <a:lnTo>
                  <a:pt x="76187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308415" y="3392792"/>
            <a:ext cx="76200" cy="8255"/>
          </a:xfrm>
          <a:custGeom>
            <a:avLst/>
            <a:gdLst/>
            <a:ahLst/>
            <a:cxnLst/>
            <a:rect l="l" t="t" r="r" b="b"/>
            <a:pathLst>
              <a:path w="76200" h="8254">
                <a:moveTo>
                  <a:pt x="0" y="0"/>
                </a:moveTo>
                <a:lnTo>
                  <a:pt x="76187" y="12"/>
                </a:lnTo>
                <a:lnTo>
                  <a:pt x="76187" y="7632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308415" y="3552507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20">
                <a:moveTo>
                  <a:pt x="0" y="0"/>
                </a:moveTo>
                <a:lnTo>
                  <a:pt x="76187" y="0"/>
                </a:lnTo>
                <a:lnTo>
                  <a:pt x="76187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308415" y="3871912"/>
            <a:ext cx="76200" cy="8255"/>
          </a:xfrm>
          <a:custGeom>
            <a:avLst/>
            <a:gdLst/>
            <a:ahLst/>
            <a:cxnLst/>
            <a:rect l="l" t="t" r="r" b="b"/>
            <a:pathLst>
              <a:path w="76200" h="8254">
                <a:moveTo>
                  <a:pt x="0" y="0"/>
                </a:moveTo>
                <a:lnTo>
                  <a:pt x="76187" y="12"/>
                </a:lnTo>
                <a:lnTo>
                  <a:pt x="76187" y="7632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308415" y="4031627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20">
                <a:moveTo>
                  <a:pt x="0" y="0"/>
                </a:moveTo>
                <a:lnTo>
                  <a:pt x="76187" y="0"/>
                </a:lnTo>
                <a:lnTo>
                  <a:pt x="76187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308415" y="4351032"/>
            <a:ext cx="53975" cy="8255"/>
          </a:xfrm>
          <a:custGeom>
            <a:avLst/>
            <a:gdLst/>
            <a:ahLst/>
            <a:cxnLst/>
            <a:rect l="l" t="t" r="r" b="b"/>
            <a:pathLst>
              <a:path w="53975" h="8254">
                <a:moveTo>
                  <a:pt x="0" y="0"/>
                </a:moveTo>
                <a:lnTo>
                  <a:pt x="53784" y="12"/>
                </a:lnTo>
                <a:lnTo>
                  <a:pt x="53784" y="7632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308415" y="4510735"/>
            <a:ext cx="53975" cy="8255"/>
          </a:xfrm>
          <a:custGeom>
            <a:avLst/>
            <a:gdLst/>
            <a:ahLst/>
            <a:cxnLst/>
            <a:rect l="l" t="t" r="r" b="b"/>
            <a:pathLst>
              <a:path w="53975" h="8254">
                <a:moveTo>
                  <a:pt x="0" y="0"/>
                </a:moveTo>
                <a:lnTo>
                  <a:pt x="53784" y="12"/>
                </a:lnTo>
                <a:lnTo>
                  <a:pt x="53784" y="7632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308415" y="4830152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20">
                <a:moveTo>
                  <a:pt x="0" y="0"/>
                </a:moveTo>
                <a:lnTo>
                  <a:pt x="76187" y="0"/>
                </a:lnTo>
                <a:lnTo>
                  <a:pt x="76187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308415" y="4989855"/>
            <a:ext cx="76200" cy="8255"/>
          </a:xfrm>
          <a:custGeom>
            <a:avLst/>
            <a:gdLst/>
            <a:ahLst/>
            <a:cxnLst/>
            <a:rect l="l" t="t" r="r" b="b"/>
            <a:pathLst>
              <a:path w="76200" h="8254">
                <a:moveTo>
                  <a:pt x="0" y="0"/>
                </a:moveTo>
                <a:lnTo>
                  <a:pt x="76187" y="12"/>
                </a:lnTo>
                <a:lnTo>
                  <a:pt x="76187" y="7632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308415" y="5309273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20">
                <a:moveTo>
                  <a:pt x="0" y="0"/>
                </a:moveTo>
                <a:lnTo>
                  <a:pt x="76187" y="0"/>
                </a:lnTo>
                <a:lnTo>
                  <a:pt x="76187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308415" y="5468975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20">
                <a:moveTo>
                  <a:pt x="0" y="0"/>
                </a:moveTo>
                <a:lnTo>
                  <a:pt x="76187" y="0"/>
                </a:lnTo>
                <a:lnTo>
                  <a:pt x="76187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308415" y="611160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308415" y="5788393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20">
                <a:moveTo>
                  <a:pt x="0" y="0"/>
                </a:moveTo>
                <a:lnTo>
                  <a:pt x="76187" y="0"/>
                </a:lnTo>
                <a:lnTo>
                  <a:pt x="76187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308415" y="5948095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20">
                <a:moveTo>
                  <a:pt x="0" y="0"/>
                </a:moveTo>
                <a:lnTo>
                  <a:pt x="76187" y="0"/>
                </a:lnTo>
                <a:lnTo>
                  <a:pt x="76187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308415" y="228525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45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1" name="object 7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2" name="object 7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3" name="object 7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5" name="object 7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3171444"/>
            <a:ext cx="12192000" cy="2901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29000" y="2621279"/>
            <a:ext cx="2758439" cy="42367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72783" y="2621279"/>
            <a:ext cx="2759964" cy="42367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102852" y="2621279"/>
            <a:ext cx="2758439" cy="42367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48320" y="6425450"/>
            <a:ext cx="123615" cy="1981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00050" y="3501237"/>
            <a:ext cx="2768600" cy="205613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72720">
              <a:lnSpc>
                <a:spcPct val="100000"/>
              </a:lnSpc>
              <a:spcBef>
                <a:spcPts val="770"/>
              </a:spcBef>
            </a:pPr>
            <a:r>
              <a:rPr dirty="0" sz="2800">
                <a:solidFill>
                  <a:srgbClr val="FFFFFF"/>
                </a:solidFill>
                <a:latin typeface="微软雅黑"/>
                <a:cs typeface="微软雅黑"/>
              </a:rPr>
              <a:t>使智慧城</a:t>
            </a:r>
            <a:r>
              <a:rPr dirty="0" sz="2800" spc="-5">
                <a:solidFill>
                  <a:srgbClr val="FFFFFF"/>
                </a:solidFill>
                <a:latin typeface="微软雅黑"/>
                <a:cs typeface="微软雅黑"/>
              </a:rPr>
              <a:t>市</a:t>
            </a:r>
            <a:endParaRPr sz="2800">
              <a:latin typeface="微软雅黑"/>
              <a:cs typeface="微软雅黑"/>
            </a:endParaRPr>
          </a:p>
          <a:p>
            <a:pPr marL="172720">
              <a:lnSpc>
                <a:spcPct val="100000"/>
              </a:lnSpc>
              <a:spcBef>
                <a:spcPts val="670"/>
              </a:spcBef>
            </a:pPr>
            <a:r>
              <a:rPr dirty="0" sz="2800" b="1">
                <a:solidFill>
                  <a:srgbClr val="FFFFFF"/>
                </a:solidFill>
                <a:latin typeface="微软雅黑"/>
                <a:cs typeface="微软雅黑"/>
              </a:rPr>
              <a:t>从概念走向现</a:t>
            </a:r>
            <a:r>
              <a:rPr dirty="0" sz="2800" spc="-5" b="1">
                <a:solidFill>
                  <a:srgbClr val="FFFFFF"/>
                </a:solidFill>
                <a:latin typeface="微软雅黑"/>
                <a:cs typeface="微软雅黑"/>
              </a:rPr>
              <a:t>实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855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业务覆盖智慧城市全产业链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遍布全国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33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个省份区域及海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外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52032" y="1547342"/>
            <a:ext cx="1804035" cy="2965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179561" y="1551787"/>
            <a:ext cx="281940" cy="2921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98317" y="1547977"/>
            <a:ext cx="271793" cy="2882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789161" y="1546072"/>
            <a:ext cx="279400" cy="29591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102687" y="1544802"/>
            <a:ext cx="2417596" cy="2984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533617" y="1545437"/>
            <a:ext cx="295911" cy="2971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557019" y="1162811"/>
            <a:ext cx="30740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致力于提高城市运营效率</a:t>
            </a:r>
            <a:r>
              <a:rPr dirty="0"/>
              <a:t>， </a:t>
            </a:r>
            <a:r>
              <a:rPr dirty="0"/>
              <a:t>打造绿色生活，改善民</a:t>
            </a:r>
            <a:r>
              <a:rPr dirty="0" spc="5"/>
              <a:t>生</a:t>
            </a:r>
          </a:p>
        </p:txBody>
      </p:sp>
      <p:sp>
        <p:nvSpPr>
          <p:cNvPr id="37" name="object 37"/>
          <p:cNvSpPr/>
          <p:nvPr/>
        </p:nvSpPr>
        <p:spPr>
          <a:xfrm>
            <a:off x="3934967" y="2339339"/>
            <a:ext cx="1731264" cy="5608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215955" y="2455697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73862"/>
                </a:solidFill>
                <a:latin typeface="微软雅黑"/>
                <a:cs typeface="微软雅黑"/>
              </a:rPr>
              <a:t>智慧大交通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86371" y="2339339"/>
            <a:ext cx="1729739" cy="5608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067105" y="2455697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73862"/>
                </a:solidFill>
                <a:latin typeface="微软雅黑"/>
                <a:cs typeface="微软雅黑"/>
              </a:rPr>
              <a:t>智慧大环境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532619" y="2339339"/>
            <a:ext cx="1731264" cy="56083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9699180" y="2455697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73862"/>
                </a:solidFill>
                <a:latin typeface="微软雅黑"/>
                <a:cs typeface="微软雅黑"/>
              </a:rPr>
              <a:t>新型智慧城市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790944" y="2863595"/>
            <a:ext cx="1731264" cy="22418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233120" y="3012312"/>
            <a:ext cx="83756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智慧文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旅 </a:t>
            </a: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智慧管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廊 </a:t>
            </a: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智能建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筑 </a:t>
            </a: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环境大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脑 </a:t>
            </a: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公用工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941063" y="2863595"/>
            <a:ext cx="1729739" cy="22418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358805" y="3082213"/>
            <a:ext cx="837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公路交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通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58805" y="3325291"/>
            <a:ext cx="83756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轨道交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通 </a:t>
            </a: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智慧枢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纽 </a:t>
            </a: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综合交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通 </a:t>
            </a: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城市交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通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534144" y="2863595"/>
            <a:ext cx="1731264" cy="22418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9980294" y="3030410"/>
            <a:ext cx="83756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运营服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务  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EPC</a:t>
            </a: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总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包 </a:t>
            </a:r>
            <a:r>
              <a:rPr dirty="0" sz="1600">
                <a:solidFill>
                  <a:srgbClr val="073862"/>
                </a:solidFill>
                <a:latin typeface="微软雅黑"/>
                <a:cs typeface="微软雅黑"/>
              </a:rPr>
              <a:t>规划设</a:t>
            </a:r>
            <a:r>
              <a:rPr dirty="0" sz="1600" spc="-5">
                <a:solidFill>
                  <a:srgbClr val="073862"/>
                </a:solidFill>
                <a:latin typeface="微软雅黑"/>
                <a:cs typeface="微软雅黑"/>
              </a:rPr>
              <a:t>计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945873" y="11994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45873" y="12883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945873" y="13772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45873" y="14661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45873" y="15550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45873" y="16439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45873" y="17328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945873" y="18217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45873" y="19106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45873" y="19995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945873" y="2088426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700" y="50800"/>
                </a:moveTo>
                <a:lnTo>
                  <a:pt x="0" y="50800"/>
                </a:lnTo>
                <a:lnTo>
                  <a:pt x="0" y="0"/>
                </a:lnTo>
                <a:lnTo>
                  <a:pt x="12700" y="0"/>
                </a:lnTo>
                <a:lnTo>
                  <a:pt x="12700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823203" y="1561109"/>
            <a:ext cx="257505" cy="25694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875020" y="1609344"/>
            <a:ext cx="160020" cy="160020"/>
          </a:xfrm>
          <a:custGeom>
            <a:avLst/>
            <a:gdLst/>
            <a:ahLst/>
            <a:cxnLst/>
            <a:rect l="l" t="t" r="r" b="b"/>
            <a:pathLst>
              <a:path w="160020" h="160019">
                <a:moveTo>
                  <a:pt x="80771" y="160019"/>
                </a:moveTo>
                <a:lnTo>
                  <a:pt x="0" y="160019"/>
                </a:lnTo>
                <a:lnTo>
                  <a:pt x="80771" y="80771"/>
                </a:lnTo>
                <a:lnTo>
                  <a:pt x="0" y="0"/>
                </a:lnTo>
                <a:lnTo>
                  <a:pt x="80771" y="0"/>
                </a:lnTo>
                <a:lnTo>
                  <a:pt x="160019" y="80771"/>
                </a:lnTo>
                <a:lnTo>
                  <a:pt x="80771" y="160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38288" y="600417"/>
            <a:ext cx="168909" cy="2006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25613" y="496912"/>
            <a:ext cx="698499" cy="34671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054593" y="656932"/>
            <a:ext cx="44450" cy="444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125078" y="517867"/>
            <a:ext cx="321309" cy="3282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479408" y="500087"/>
            <a:ext cx="701675" cy="34416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240138" y="753452"/>
            <a:ext cx="53975" cy="920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46208" y="501992"/>
            <a:ext cx="333336" cy="3403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901808" y="498817"/>
            <a:ext cx="680720" cy="34543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622456" y="496912"/>
            <a:ext cx="1043381" cy="34671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3" name="object 7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5" name="object 7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7" name="object 7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8" name="object 7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30480"/>
            <a:ext cx="7272528" cy="6827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9140" y="5575300"/>
            <a:ext cx="575322" cy="574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7519" y="5705970"/>
            <a:ext cx="299720" cy="313690"/>
          </a:xfrm>
          <a:custGeom>
            <a:avLst/>
            <a:gdLst/>
            <a:ahLst/>
            <a:cxnLst/>
            <a:rect l="l" t="t" r="r" b="b"/>
            <a:pathLst>
              <a:path w="299719" h="313689">
                <a:moveTo>
                  <a:pt x="44246" y="299491"/>
                </a:moveTo>
                <a:lnTo>
                  <a:pt x="27056" y="296005"/>
                </a:lnTo>
                <a:lnTo>
                  <a:pt x="12988" y="286504"/>
                </a:lnTo>
                <a:lnTo>
                  <a:pt x="3488" y="272418"/>
                </a:lnTo>
                <a:lnTo>
                  <a:pt x="0" y="255181"/>
                </a:lnTo>
                <a:lnTo>
                  <a:pt x="1327" y="244439"/>
                </a:lnTo>
                <a:lnTo>
                  <a:pt x="5084" y="234669"/>
                </a:lnTo>
                <a:lnTo>
                  <a:pt x="10935" y="226172"/>
                </a:lnTo>
                <a:lnTo>
                  <a:pt x="18541" y="219252"/>
                </a:lnTo>
                <a:lnTo>
                  <a:pt x="15322" y="208272"/>
                </a:lnTo>
                <a:lnTo>
                  <a:pt x="13020" y="197092"/>
                </a:lnTo>
                <a:lnTo>
                  <a:pt x="11667" y="185975"/>
                </a:lnTo>
                <a:lnTo>
                  <a:pt x="11561" y="183822"/>
                </a:lnTo>
                <a:lnTo>
                  <a:pt x="11175" y="174180"/>
                </a:lnTo>
                <a:lnTo>
                  <a:pt x="12966" y="151661"/>
                </a:lnTo>
                <a:lnTo>
                  <a:pt x="27061" y="109499"/>
                </a:lnTo>
                <a:lnTo>
                  <a:pt x="53692" y="74115"/>
                </a:lnTo>
                <a:lnTo>
                  <a:pt x="87756" y="49972"/>
                </a:lnTo>
                <a:lnTo>
                  <a:pt x="106260" y="42278"/>
                </a:lnTo>
                <a:lnTo>
                  <a:pt x="110249" y="25738"/>
                </a:lnTo>
                <a:lnTo>
                  <a:pt x="119821" y="12309"/>
                </a:lnTo>
                <a:lnTo>
                  <a:pt x="133646" y="3294"/>
                </a:lnTo>
                <a:lnTo>
                  <a:pt x="150393" y="0"/>
                </a:lnTo>
                <a:lnTo>
                  <a:pt x="167206" y="3294"/>
                </a:lnTo>
                <a:lnTo>
                  <a:pt x="181065" y="12309"/>
                </a:lnTo>
                <a:lnTo>
                  <a:pt x="185341" y="18300"/>
                </a:lnTo>
                <a:lnTo>
                  <a:pt x="150393" y="18300"/>
                </a:lnTo>
                <a:lnTo>
                  <a:pt x="140310" y="20337"/>
                </a:lnTo>
                <a:lnTo>
                  <a:pt x="132070" y="25888"/>
                </a:lnTo>
                <a:lnTo>
                  <a:pt x="126511" y="34116"/>
                </a:lnTo>
                <a:lnTo>
                  <a:pt x="124472" y="44183"/>
                </a:lnTo>
                <a:lnTo>
                  <a:pt x="124513" y="45836"/>
                </a:lnTo>
                <a:lnTo>
                  <a:pt x="124701" y="47751"/>
                </a:lnTo>
                <a:lnTo>
                  <a:pt x="127601" y="56619"/>
                </a:lnTo>
                <a:lnTo>
                  <a:pt x="130691" y="60464"/>
                </a:lnTo>
                <a:lnTo>
                  <a:pt x="109270" y="60464"/>
                </a:lnTo>
                <a:lnTo>
                  <a:pt x="76809" y="78361"/>
                </a:lnTo>
                <a:lnTo>
                  <a:pt x="51569" y="104768"/>
                </a:lnTo>
                <a:lnTo>
                  <a:pt x="35209" y="137452"/>
                </a:lnTo>
                <a:lnTo>
                  <a:pt x="29387" y="174180"/>
                </a:lnTo>
                <a:lnTo>
                  <a:pt x="29776" y="183908"/>
                </a:lnTo>
                <a:lnTo>
                  <a:pt x="30899" y="193330"/>
                </a:lnTo>
                <a:lnTo>
                  <a:pt x="32784" y="202692"/>
                </a:lnTo>
                <a:lnTo>
                  <a:pt x="35420" y="211899"/>
                </a:lnTo>
                <a:lnTo>
                  <a:pt x="48713" y="211899"/>
                </a:lnTo>
                <a:lnTo>
                  <a:pt x="61502" y="214481"/>
                </a:lnTo>
                <a:lnTo>
                  <a:pt x="75604" y="223969"/>
                </a:lnTo>
                <a:lnTo>
                  <a:pt x="79222" y="229311"/>
                </a:lnTo>
                <a:lnTo>
                  <a:pt x="44246" y="229311"/>
                </a:lnTo>
                <a:lnTo>
                  <a:pt x="34163" y="231345"/>
                </a:lnTo>
                <a:lnTo>
                  <a:pt x="25923" y="236893"/>
                </a:lnTo>
                <a:lnTo>
                  <a:pt x="20365" y="245116"/>
                </a:lnTo>
                <a:lnTo>
                  <a:pt x="18326" y="255181"/>
                </a:lnTo>
                <a:lnTo>
                  <a:pt x="20365" y="265320"/>
                </a:lnTo>
                <a:lnTo>
                  <a:pt x="25923" y="273586"/>
                </a:lnTo>
                <a:lnTo>
                  <a:pt x="34163" y="279151"/>
                </a:lnTo>
                <a:lnTo>
                  <a:pt x="44246" y="281190"/>
                </a:lnTo>
                <a:lnTo>
                  <a:pt x="94692" y="281190"/>
                </a:lnTo>
                <a:lnTo>
                  <a:pt x="99192" y="283726"/>
                </a:lnTo>
                <a:lnTo>
                  <a:pt x="114172" y="289445"/>
                </a:lnTo>
                <a:lnTo>
                  <a:pt x="72301" y="289445"/>
                </a:lnTo>
                <a:lnTo>
                  <a:pt x="66201" y="293651"/>
                </a:lnTo>
                <a:lnTo>
                  <a:pt x="59402" y="296811"/>
                </a:lnTo>
                <a:lnTo>
                  <a:pt x="52039" y="298800"/>
                </a:lnTo>
                <a:lnTo>
                  <a:pt x="44246" y="299491"/>
                </a:lnTo>
                <a:close/>
              </a:path>
              <a:path w="299719" h="313689">
                <a:moveTo>
                  <a:pt x="185956" y="70180"/>
                </a:moveTo>
                <a:lnTo>
                  <a:pt x="150393" y="70180"/>
                </a:lnTo>
                <a:lnTo>
                  <a:pt x="160542" y="68127"/>
                </a:lnTo>
                <a:lnTo>
                  <a:pt x="168816" y="62539"/>
                </a:lnTo>
                <a:lnTo>
                  <a:pt x="174387" y="54272"/>
                </a:lnTo>
                <a:lnTo>
                  <a:pt x="176428" y="44183"/>
                </a:lnTo>
                <a:lnTo>
                  <a:pt x="174387" y="34116"/>
                </a:lnTo>
                <a:lnTo>
                  <a:pt x="168816" y="25888"/>
                </a:lnTo>
                <a:lnTo>
                  <a:pt x="160542" y="20337"/>
                </a:lnTo>
                <a:lnTo>
                  <a:pt x="150393" y="18300"/>
                </a:lnTo>
                <a:lnTo>
                  <a:pt x="185341" y="18300"/>
                </a:lnTo>
                <a:lnTo>
                  <a:pt x="190650" y="25738"/>
                </a:lnTo>
                <a:lnTo>
                  <a:pt x="194640" y="42278"/>
                </a:lnTo>
                <a:lnTo>
                  <a:pt x="204230" y="45836"/>
                </a:lnTo>
                <a:lnTo>
                  <a:pt x="213525" y="50111"/>
                </a:lnTo>
                <a:lnTo>
                  <a:pt x="222486" y="55076"/>
                </a:lnTo>
                <a:lnTo>
                  <a:pt x="230708" y="60464"/>
                </a:lnTo>
                <a:lnTo>
                  <a:pt x="191630" y="60464"/>
                </a:lnTo>
                <a:lnTo>
                  <a:pt x="185956" y="70180"/>
                </a:lnTo>
                <a:close/>
              </a:path>
              <a:path w="299719" h="313689">
                <a:moveTo>
                  <a:pt x="150393" y="88480"/>
                </a:moveTo>
                <a:lnTo>
                  <a:pt x="111848" y="66941"/>
                </a:lnTo>
                <a:lnTo>
                  <a:pt x="109270" y="60464"/>
                </a:lnTo>
                <a:lnTo>
                  <a:pt x="130691" y="60464"/>
                </a:lnTo>
                <a:lnTo>
                  <a:pt x="133318" y="63733"/>
                </a:lnTo>
                <a:lnTo>
                  <a:pt x="141149" y="68463"/>
                </a:lnTo>
                <a:lnTo>
                  <a:pt x="150393" y="70180"/>
                </a:lnTo>
                <a:lnTo>
                  <a:pt x="185956" y="70180"/>
                </a:lnTo>
                <a:lnTo>
                  <a:pt x="185031" y="71764"/>
                </a:lnTo>
                <a:lnTo>
                  <a:pt x="175540" y="80625"/>
                </a:lnTo>
                <a:lnTo>
                  <a:pt x="163785" y="86410"/>
                </a:lnTo>
                <a:lnTo>
                  <a:pt x="150393" y="88480"/>
                </a:lnTo>
                <a:close/>
              </a:path>
              <a:path w="299719" h="313689">
                <a:moveTo>
                  <a:pt x="284345" y="212229"/>
                </a:moveTo>
                <a:lnTo>
                  <a:pt x="265366" y="212229"/>
                </a:lnTo>
                <a:lnTo>
                  <a:pt x="268007" y="202944"/>
                </a:lnTo>
                <a:lnTo>
                  <a:pt x="269892" y="193500"/>
                </a:lnTo>
                <a:lnTo>
                  <a:pt x="271025" y="183822"/>
                </a:lnTo>
                <a:lnTo>
                  <a:pt x="271398" y="174180"/>
                </a:lnTo>
                <a:lnTo>
                  <a:pt x="265673" y="137147"/>
                </a:lnTo>
                <a:lnTo>
                  <a:pt x="249483" y="104525"/>
                </a:lnTo>
                <a:lnTo>
                  <a:pt x="224309" y="78302"/>
                </a:lnTo>
                <a:lnTo>
                  <a:pt x="191630" y="60464"/>
                </a:lnTo>
                <a:lnTo>
                  <a:pt x="230708" y="60464"/>
                </a:lnTo>
                <a:lnTo>
                  <a:pt x="262013" y="90932"/>
                </a:lnTo>
                <a:lnTo>
                  <a:pt x="282662" y="130294"/>
                </a:lnTo>
                <a:lnTo>
                  <a:pt x="289737" y="174180"/>
                </a:lnTo>
                <a:lnTo>
                  <a:pt x="289252" y="185975"/>
                </a:lnTo>
                <a:lnTo>
                  <a:pt x="287791" y="197586"/>
                </a:lnTo>
                <a:lnTo>
                  <a:pt x="285344" y="208988"/>
                </a:lnTo>
                <a:lnTo>
                  <a:pt x="284345" y="212229"/>
                </a:lnTo>
                <a:close/>
              </a:path>
              <a:path w="299719" h="313689">
                <a:moveTo>
                  <a:pt x="48713" y="211899"/>
                </a:moveTo>
                <a:lnTo>
                  <a:pt x="35420" y="211899"/>
                </a:lnTo>
                <a:lnTo>
                  <a:pt x="38328" y="211327"/>
                </a:lnTo>
                <a:lnTo>
                  <a:pt x="41236" y="210997"/>
                </a:lnTo>
                <a:lnTo>
                  <a:pt x="44246" y="210997"/>
                </a:lnTo>
                <a:lnTo>
                  <a:pt x="48713" y="211899"/>
                </a:lnTo>
                <a:close/>
              </a:path>
              <a:path w="299719" h="313689">
                <a:moveTo>
                  <a:pt x="218855" y="295021"/>
                </a:moveTo>
                <a:lnTo>
                  <a:pt x="150393" y="295021"/>
                </a:lnTo>
                <a:lnTo>
                  <a:pt x="167775" y="293796"/>
                </a:lnTo>
                <a:lnTo>
                  <a:pt x="184600" y="290155"/>
                </a:lnTo>
                <a:lnTo>
                  <a:pt x="200692" y="284149"/>
                </a:lnTo>
                <a:lnTo>
                  <a:pt x="215874" y="275831"/>
                </a:lnTo>
                <a:lnTo>
                  <a:pt x="212623" y="269684"/>
                </a:lnTo>
                <a:lnTo>
                  <a:pt x="210731" y="262674"/>
                </a:lnTo>
                <a:lnTo>
                  <a:pt x="210731" y="255181"/>
                </a:lnTo>
                <a:lnTo>
                  <a:pt x="214219" y="238017"/>
                </a:lnTo>
                <a:lnTo>
                  <a:pt x="223720" y="223969"/>
                </a:lnTo>
                <a:lnTo>
                  <a:pt x="237788" y="214481"/>
                </a:lnTo>
                <a:lnTo>
                  <a:pt x="254977" y="210997"/>
                </a:lnTo>
                <a:lnTo>
                  <a:pt x="258444" y="210997"/>
                </a:lnTo>
                <a:lnTo>
                  <a:pt x="261912" y="211455"/>
                </a:lnTo>
                <a:lnTo>
                  <a:pt x="265366" y="212229"/>
                </a:lnTo>
                <a:lnTo>
                  <a:pt x="284345" y="212229"/>
                </a:lnTo>
                <a:lnTo>
                  <a:pt x="281901" y="220154"/>
                </a:lnTo>
                <a:lnTo>
                  <a:pt x="289105" y="227054"/>
                </a:lnTo>
                <a:lnTo>
                  <a:pt x="290597" y="229311"/>
                </a:lnTo>
                <a:lnTo>
                  <a:pt x="254977" y="229311"/>
                </a:lnTo>
                <a:lnTo>
                  <a:pt x="244894" y="231345"/>
                </a:lnTo>
                <a:lnTo>
                  <a:pt x="236654" y="236893"/>
                </a:lnTo>
                <a:lnTo>
                  <a:pt x="231096" y="245116"/>
                </a:lnTo>
                <a:lnTo>
                  <a:pt x="229057" y="255181"/>
                </a:lnTo>
                <a:lnTo>
                  <a:pt x="231096" y="265320"/>
                </a:lnTo>
                <a:lnTo>
                  <a:pt x="236654" y="273586"/>
                </a:lnTo>
                <a:lnTo>
                  <a:pt x="244894" y="279151"/>
                </a:lnTo>
                <a:lnTo>
                  <a:pt x="254977" y="281190"/>
                </a:lnTo>
                <a:lnTo>
                  <a:pt x="289924" y="281190"/>
                </a:lnTo>
                <a:lnTo>
                  <a:pt x="286335" y="286504"/>
                </a:lnTo>
                <a:lnTo>
                  <a:pt x="281140" y="290004"/>
                </a:lnTo>
                <a:lnTo>
                  <a:pt x="227723" y="290004"/>
                </a:lnTo>
                <a:lnTo>
                  <a:pt x="218855" y="295021"/>
                </a:lnTo>
                <a:close/>
              </a:path>
              <a:path w="299719" h="313689">
                <a:moveTo>
                  <a:pt x="94692" y="281190"/>
                </a:moveTo>
                <a:lnTo>
                  <a:pt x="44246" y="281190"/>
                </a:lnTo>
                <a:lnTo>
                  <a:pt x="54353" y="279151"/>
                </a:lnTo>
                <a:lnTo>
                  <a:pt x="62631" y="273586"/>
                </a:lnTo>
                <a:lnTo>
                  <a:pt x="68226" y="265320"/>
                </a:lnTo>
                <a:lnTo>
                  <a:pt x="70281" y="255181"/>
                </a:lnTo>
                <a:lnTo>
                  <a:pt x="68226" y="245116"/>
                </a:lnTo>
                <a:lnTo>
                  <a:pt x="62631" y="236893"/>
                </a:lnTo>
                <a:lnTo>
                  <a:pt x="54353" y="231345"/>
                </a:lnTo>
                <a:lnTo>
                  <a:pt x="44246" y="229311"/>
                </a:lnTo>
                <a:lnTo>
                  <a:pt x="79222" y="229311"/>
                </a:lnTo>
                <a:lnTo>
                  <a:pt x="85117" y="238017"/>
                </a:lnTo>
                <a:lnTo>
                  <a:pt x="88607" y="255181"/>
                </a:lnTo>
                <a:lnTo>
                  <a:pt x="88518" y="262674"/>
                </a:lnTo>
                <a:lnTo>
                  <a:pt x="86829" y="269138"/>
                </a:lnTo>
                <a:lnTo>
                  <a:pt x="83807" y="275056"/>
                </a:lnTo>
                <a:lnTo>
                  <a:pt x="94692" y="281190"/>
                </a:lnTo>
                <a:close/>
              </a:path>
              <a:path w="299719" h="313689">
                <a:moveTo>
                  <a:pt x="289924" y="281190"/>
                </a:moveTo>
                <a:lnTo>
                  <a:pt x="254977" y="281190"/>
                </a:lnTo>
                <a:lnTo>
                  <a:pt x="265126" y="279151"/>
                </a:lnTo>
                <a:lnTo>
                  <a:pt x="273400" y="273586"/>
                </a:lnTo>
                <a:lnTo>
                  <a:pt x="278971" y="265320"/>
                </a:lnTo>
                <a:lnTo>
                  <a:pt x="281012" y="255181"/>
                </a:lnTo>
                <a:lnTo>
                  <a:pt x="278971" y="245116"/>
                </a:lnTo>
                <a:lnTo>
                  <a:pt x="273400" y="236893"/>
                </a:lnTo>
                <a:lnTo>
                  <a:pt x="265126" y="231345"/>
                </a:lnTo>
                <a:lnTo>
                  <a:pt x="254977" y="229311"/>
                </a:lnTo>
                <a:lnTo>
                  <a:pt x="290597" y="229311"/>
                </a:lnTo>
                <a:lnTo>
                  <a:pt x="294601" y="235367"/>
                </a:lnTo>
                <a:lnTo>
                  <a:pt x="298107" y="244830"/>
                </a:lnTo>
                <a:lnTo>
                  <a:pt x="299338" y="255181"/>
                </a:lnTo>
                <a:lnTo>
                  <a:pt x="295849" y="272418"/>
                </a:lnTo>
                <a:lnTo>
                  <a:pt x="289924" y="281190"/>
                </a:lnTo>
                <a:close/>
              </a:path>
              <a:path w="299719" h="313689">
                <a:moveTo>
                  <a:pt x="150393" y="313321"/>
                </a:moveTo>
                <a:lnTo>
                  <a:pt x="105028" y="305739"/>
                </a:lnTo>
                <a:lnTo>
                  <a:pt x="72301" y="289445"/>
                </a:lnTo>
                <a:lnTo>
                  <a:pt x="114172" y="289445"/>
                </a:lnTo>
                <a:lnTo>
                  <a:pt x="115552" y="289972"/>
                </a:lnTo>
                <a:lnTo>
                  <a:pt x="132686" y="293751"/>
                </a:lnTo>
                <a:lnTo>
                  <a:pt x="150393" y="295021"/>
                </a:lnTo>
                <a:lnTo>
                  <a:pt x="218855" y="295021"/>
                </a:lnTo>
                <a:lnTo>
                  <a:pt x="209888" y="300093"/>
                </a:lnTo>
                <a:lnTo>
                  <a:pt x="190901" y="307392"/>
                </a:lnTo>
                <a:lnTo>
                  <a:pt x="170993" y="311826"/>
                </a:lnTo>
                <a:lnTo>
                  <a:pt x="150393" y="313321"/>
                </a:lnTo>
                <a:close/>
              </a:path>
              <a:path w="299719" h="313689">
                <a:moveTo>
                  <a:pt x="254977" y="299491"/>
                </a:moveTo>
                <a:lnTo>
                  <a:pt x="247431" y="298841"/>
                </a:lnTo>
                <a:lnTo>
                  <a:pt x="240298" y="296967"/>
                </a:lnTo>
                <a:lnTo>
                  <a:pt x="233691" y="293983"/>
                </a:lnTo>
                <a:lnTo>
                  <a:pt x="227723" y="290004"/>
                </a:lnTo>
                <a:lnTo>
                  <a:pt x="281140" y="290004"/>
                </a:lnTo>
                <a:lnTo>
                  <a:pt x="272233" y="296005"/>
                </a:lnTo>
                <a:lnTo>
                  <a:pt x="254977" y="2994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4052" y="6253797"/>
            <a:ext cx="798195" cy="1968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3257" y="3681666"/>
            <a:ext cx="592455" cy="1993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23492" y="3683571"/>
            <a:ext cx="197485" cy="1943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0851" y="2954337"/>
            <a:ext cx="574408" cy="574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5631" y="3096767"/>
            <a:ext cx="286511" cy="2865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3097" y="4984051"/>
            <a:ext cx="191604" cy="1955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8202" y="4983416"/>
            <a:ext cx="388620" cy="1974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15237" y="4983416"/>
            <a:ext cx="196215" cy="1943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9995" y="4313237"/>
            <a:ext cx="574789" cy="5746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0455" y="4433265"/>
            <a:ext cx="334645" cy="334645"/>
          </a:xfrm>
          <a:custGeom>
            <a:avLst/>
            <a:gdLst/>
            <a:ahLst/>
            <a:cxnLst/>
            <a:rect l="l" t="t" r="r" b="b"/>
            <a:pathLst>
              <a:path w="334644" h="334645">
                <a:moveTo>
                  <a:pt x="167271" y="334543"/>
                </a:moveTo>
                <a:lnTo>
                  <a:pt x="103216" y="321811"/>
                </a:lnTo>
                <a:lnTo>
                  <a:pt x="48971" y="285381"/>
                </a:lnTo>
                <a:lnTo>
                  <a:pt x="12636" y="231236"/>
                </a:lnTo>
                <a:lnTo>
                  <a:pt x="0" y="167271"/>
                </a:lnTo>
                <a:lnTo>
                  <a:pt x="3208" y="134305"/>
                </a:lnTo>
                <a:lnTo>
                  <a:pt x="27989" y="74472"/>
                </a:lnTo>
                <a:lnTo>
                  <a:pt x="74499" y="27994"/>
                </a:lnTo>
                <a:lnTo>
                  <a:pt x="134385" y="3210"/>
                </a:lnTo>
                <a:lnTo>
                  <a:pt x="167271" y="0"/>
                </a:lnTo>
                <a:lnTo>
                  <a:pt x="200157" y="3210"/>
                </a:lnTo>
                <a:lnTo>
                  <a:pt x="231327" y="12641"/>
                </a:lnTo>
                <a:lnTo>
                  <a:pt x="254193" y="24866"/>
                </a:lnTo>
                <a:lnTo>
                  <a:pt x="154940" y="24866"/>
                </a:lnTo>
                <a:lnTo>
                  <a:pt x="130347" y="29214"/>
                </a:lnTo>
                <a:lnTo>
                  <a:pt x="85572" y="50039"/>
                </a:lnTo>
                <a:lnTo>
                  <a:pt x="50110" y="85502"/>
                </a:lnTo>
                <a:lnTo>
                  <a:pt x="29284" y="130346"/>
                </a:lnTo>
                <a:lnTo>
                  <a:pt x="25044" y="154939"/>
                </a:lnTo>
                <a:lnTo>
                  <a:pt x="333343" y="154939"/>
                </a:lnTo>
                <a:lnTo>
                  <a:pt x="334543" y="167271"/>
                </a:lnTo>
                <a:lnTo>
                  <a:pt x="333357" y="179412"/>
                </a:lnTo>
                <a:lnTo>
                  <a:pt x="25044" y="179412"/>
                </a:lnTo>
                <a:lnTo>
                  <a:pt x="29284" y="204013"/>
                </a:lnTo>
                <a:lnTo>
                  <a:pt x="50110" y="248862"/>
                </a:lnTo>
                <a:lnTo>
                  <a:pt x="85572" y="284431"/>
                </a:lnTo>
                <a:lnTo>
                  <a:pt x="130347" y="305253"/>
                </a:lnTo>
                <a:lnTo>
                  <a:pt x="154940" y="309499"/>
                </a:lnTo>
                <a:lnTo>
                  <a:pt x="254259" y="309499"/>
                </a:lnTo>
                <a:lnTo>
                  <a:pt x="231327" y="321811"/>
                </a:lnTo>
                <a:lnTo>
                  <a:pt x="200157" y="331305"/>
                </a:lnTo>
                <a:lnTo>
                  <a:pt x="167271" y="334543"/>
                </a:lnTo>
                <a:close/>
              </a:path>
              <a:path w="334644" h="334645">
                <a:moveTo>
                  <a:pt x="92697" y="154939"/>
                </a:moveTo>
                <a:lnTo>
                  <a:pt x="68021" y="154939"/>
                </a:lnTo>
                <a:lnTo>
                  <a:pt x="77603" y="122959"/>
                </a:lnTo>
                <a:lnTo>
                  <a:pt x="96641" y="96443"/>
                </a:lnTo>
                <a:lnTo>
                  <a:pt x="123062" y="77428"/>
                </a:lnTo>
                <a:lnTo>
                  <a:pt x="154940" y="67843"/>
                </a:lnTo>
                <a:lnTo>
                  <a:pt x="154940" y="24866"/>
                </a:lnTo>
                <a:lnTo>
                  <a:pt x="179412" y="24866"/>
                </a:lnTo>
                <a:lnTo>
                  <a:pt x="179412" y="67843"/>
                </a:lnTo>
                <a:lnTo>
                  <a:pt x="185972" y="68900"/>
                </a:lnTo>
                <a:lnTo>
                  <a:pt x="192439" y="70375"/>
                </a:lnTo>
                <a:lnTo>
                  <a:pt x="198797" y="72267"/>
                </a:lnTo>
                <a:lnTo>
                  <a:pt x="205028" y="74574"/>
                </a:lnTo>
                <a:lnTo>
                  <a:pt x="255636" y="74574"/>
                </a:lnTo>
                <a:lnTo>
                  <a:pt x="256497" y="75158"/>
                </a:lnTo>
                <a:lnTo>
                  <a:pt x="264381" y="86920"/>
                </a:lnTo>
                <a:lnTo>
                  <a:pt x="264679" y="88404"/>
                </a:lnTo>
                <a:lnTo>
                  <a:pt x="224662" y="88404"/>
                </a:lnTo>
                <a:lnTo>
                  <a:pt x="220502" y="92697"/>
                </a:lnTo>
                <a:lnTo>
                  <a:pt x="154940" y="92697"/>
                </a:lnTo>
                <a:lnTo>
                  <a:pt x="132545" y="100161"/>
                </a:lnTo>
                <a:lnTo>
                  <a:pt x="113865" y="113865"/>
                </a:lnTo>
                <a:lnTo>
                  <a:pt x="100161" y="132545"/>
                </a:lnTo>
                <a:lnTo>
                  <a:pt x="92697" y="154939"/>
                </a:lnTo>
                <a:close/>
              </a:path>
              <a:path w="334644" h="334645">
                <a:moveTo>
                  <a:pt x="333343" y="154939"/>
                </a:moveTo>
                <a:lnTo>
                  <a:pt x="309498" y="154939"/>
                </a:lnTo>
                <a:lnTo>
                  <a:pt x="305258" y="130346"/>
                </a:lnTo>
                <a:lnTo>
                  <a:pt x="296845" y="107048"/>
                </a:lnTo>
                <a:lnTo>
                  <a:pt x="268198" y="66166"/>
                </a:lnTo>
                <a:lnTo>
                  <a:pt x="227382" y="37663"/>
                </a:lnTo>
                <a:lnTo>
                  <a:pt x="179412" y="24866"/>
                </a:lnTo>
                <a:lnTo>
                  <a:pt x="254193" y="24866"/>
                </a:lnTo>
                <a:lnTo>
                  <a:pt x="285572" y="48971"/>
                </a:lnTo>
                <a:lnTo>
                  <a:pt x="321906" y="103144"/>
                </a:lnTo>
                <a:lnTo>
                  <a:pt x="331335" y="134305"/>
                </a:lnTo>
                <a:lnTo>
                  <a:pt x="333343" y="154939"/>
                </a:lnTo>
                <a:close/>
              </a:path>
              <a:path w="334644" h="334645">
                <a:moveTo>
                  <a:pt x="255636" y="74574"/>
                </a:moveTo>
                <a:lnTo>
                  <a:pt x="205028" y="74574"/>
                </a:lnTo>
                <a:lnTo>
                  <a:pt x="210446" y="70284"/>
                </a:lnTo>
                <a:lnTo>
                  <a:pt x="216546" y="67051"/>
                </a:lnTo>
                <a:lnTo>
                  <a:pt x="223243" y="65010"/>
                </a:lnTo>
                <a:lnTo>
                  <a:pt x="230454" y="64300"/>
                </a:lnTo>
                <a:lnTo>
                  <a:pt x="244795" y="67215"/>
                </a:lnTo>
                <a:lnTo>
                  <a:pt x="255636" y="74574"/>
                </a:lnTo>
                <a:close/>
              </a:path>
              <a:path w="334644" h="334645">
                <a:moveTo>
                  <a:pt x="264924" y="114198"/>
                </a:moveTo>
                <a:lnTo>
                  <a:pt x="239052" y="114198"/>
                </a:lnTo>
                <a:lnTo>
                  <a:pt x="244843" y="108407"/>
                </a:lnTo>
                <a:lnTo>
                  <a:pt x="244843" y="94195"/>
                </a:lnTo>
                <a:lnTo>
                  <a:pt x="239052" y="88404"/>
                </a:lnTo>
                <a:lnTo>
                  <a:pt x="264679" y="88404"/>
                </a:lnTo>
                <a:lnTo>
                  <a:pt x="267271" y="101295"/>
                </a:lnTo>
                <a:lnTo>
                  <a:pt x="266655" y="108038"/>
                </a:lnTo>
                <a:lnTo>
                  <a:pt x="264924" y="114198"/>
                </a:lnTo>
                <a:close/>
              </a:path>
              <a:path w="334644" h="334645">
                <a:moveTo>
                  <a:pt x="179412" y="154939"/>
                </a:moveTo>
                <a:lnTo>
                  <a:pt x="154940" y="154939"/>
                </a:lnTo>
                <a:lnTo>
                  <a:pt x="154940" y="92697"/>
                </a:lnTo>
                <a:lnTo>
                  <a:pt x="179412" y="92697"/>
                </a:lnTo>
                <a:lnTo>
                  <a:pt x="179412" y="154939"/>
                </a:lnTo>
                <a:close/>
              </a:path>
              <a:path w="334644" h="334645">
                <a:moveTo>
                  <a:pt x="232676" y="138125"/>
                </a:moveTo>
                <a:lnTo>
                  <a:pt x="230454" y="138125"/>
                </a:lnTo>
                <a:lnTo>
                  <a:pt x="216100" y="135210"/>
                </a:lnTo>
                <a:lnTo>
                  <a:pt x="204395" y="127282"/>
                </a:lnTo>
                <a:lnTo>
                  <a:pt x="196512" y="115568"/>
                </a:lnTo>
                <a:lnTo>
                  <a:pt x="193624" y="101295"/>
                </a:lnTo>
                <a:lnTo>
                  <a:pt x="193624" y="99618"/>
                </a:lnTo>
                <a:lnTo>
                  <a:pt x="194005" y="96443"/>
                </a:lnTo>
                <a:lnTo>
                  <a:pt x="189331" y="94754"/>
                </a:lnTo>
                <a:lnTo>
                  <a:pt x="184467" y="93459"/>
                </a:lnTo>
                <a:lnTo>
                  <a:pt x="179412" y="92697"/>
                </a:lnTo>
                <a:lnTo>
                  <a:pt x="220502" y="92697"/>
                </a:lnTo>
                <a:lnTo>
                  <a:pt x="219049" y="94195"/>
                </a:lnTo>
                <a:lnTo>
                  <a:pt x="219049" y="108407"/>
                </a:lnTo>
                <a:lnTo>
                  <a:pt x="224662" y="114198"/>
                </a:lnTo>
                <a:lnTo>
                  <a:pt x="264924" y="114198"/>
                </a:lnTo>
                <a:lnTo>
                  <a:pt x="264864" y="114411"/>
                </a:lnTo>
                <a:lnTo>
                  <a:pt x="261988" y="120254"/>
                </a:lnTo>
                <a:lnTo>
                  <a:pt x="258114" y="125412"/>
                </a:lnTo>
                <a:lnTo>
                  <a:pt x="261062" y="132545"/>
                </a:lnTo>
                <a:lnTo>
                  <a:pt x="262693" y="137553"/>
                </a:lnTo>
                <a:lnTo>
                  <a:pt x="236804" y="137553"/>
                </a:lnTo>
                <a:lnTo>
                  <a:pt x="234734" y="137921"/>
                </a:lnTo>
                <a:lnTo>
                  <a:pt x="232676" y="138125"/>
                </a:lnTo>
                <a:close/>
              </a:path>
              <a:path w="334644" h="334645">
                <a:moveTo>
                  <a:pt x="266522" y="154939"/>
                </a:moveTo>
                <a:lnTo>
                  <a:pt x="241846" y="154939"/>
                </a:lnTo>
                <a:lnTo>
                  <a:pt x="240906" y="148958"/>
                </a:lnTo>
                <a:lnTo>
                  <a:pt x="239052" y="143154"/>
                </a:lnTo>
                <a:lnTo>
                  <a:pt x="236804" y="137553"/>
                </a:lnTo>
                <a:lnTo>
                  <a:pt x="262693" y="137553"/>
                </a:lnTo>
                <a:lnTo>
                  <a:pt x="263432" y="139823"/>
                </a:lnTo>
                <a:lnTo>
                  <a:pt x="265254" y="147304"/>
                </a:lnTo>
                <a:lnTo>
                  <a:pt x="266522" y="154939"/>
                </a:lnTo>
                <a:close/>
              </a:path>
              <a:path w="334644" h="334645">
                <a:moveTo>
                  <a:pt x="179412" y="309499"/>
                </a:moveTo>
                <a:lnTo>
                  <a:pt x="154940" y="309499"/>
                </a:lnTo>
                <a:lnTo>
                  <a:pt x="154940" y="266522"/>
                </a:lnTo>
                <a:lnTo>
                  <a:pt x="123062" y="256936"/>
                </a:lnTo>
                <a:lnTo>
                  <a:pt x="96616" y="237902"/>
                </a:lnTo>
                <a:lnTo>
                  <a:pt x="77603" y="211401"/>
                </a:lnTo>
                <a:lnTo>
                  <a:pt x="68021" y="179412"/>
                </a:lnTo>
                <a:lnTo>
                  <a:pt x="92697" y="179412"/>
                </a:lnTo>
                <a:lnTo>
                  <a:pt x="100161" y="201888"/>
                </a:lnTo>
                <a:lnTo>
                  <a:pt x="113865" y="220560"/>
                </a:lnTo>
                <a:lnTo>
                  <a:pt x="132545" y="234223"/>
                </a:lnTo>
                <a:lnTo>
                  <a:pt x="154940" y="241668"/>
                </a:lnTo>
                <a:lnTo>
                  <a:pt x="232659" y="241668"/>
                </a:lnTo>
                <a:lnTo>
                  <a:pt x="211401" y="256936"/>
                </a:lnTo>
                <a:lnTo>
                  <a:pt x="179412" y="266522"/>
                </a:lnTo>
                <a:lnTo>
                  <a:pt x="179412" y="309499"/>
                </a:lnTo>
                <a:close/>
              </a:path>
              <a:path w="334644" h="334645">
                <a:moveTo>
                  <a:pt x="179412" y="241668"/>
                </a:moveTo>
                <a:lnTo>
                  <a:pt x="154940" y="241668"/>
                </a:lnTo>
                <a:lnTo>
                  <a:pt x="154940" y="179412"/>
                </a:lnTo>
                <a:lnTo>
                  <a:pt x="179412" y="179412"/>
                </a:lnTo>
                <a:lnTo>
                  <a:pt x="179412" y="241668"/>
                </a:lnTo>
                <a:close/>
              </a:path>
              <a:path w="334644" h="334645">
                <a:moveTo>
                  <a:pt x="232659" y="241668"/>
                </a:moveTo>
                <a:lnTo>
                  <a:pt x="179412" y="241668"/>
                </a:lnTo>
                <a:lnTo>
                  <a:pt x="201917" y="234223"/>
                </a:lnTo>
                <a:lnTo>
                  <a:pt x="220654" y="220560"/>
                </a:lnTo>
                <a:lnTo>
                  <a:pt x="234378" y="201888"/>
                </a:lnTo>
                <a:lnTo>
                  <a:pt x="241846" y="179412"/>
                </a:lnTo>
                <a:lnTo>
                  <a:pt x="266522" y="179412"/>
                </a:lnTo>
                <a:lnTo>
                  <a:pt x="256936" y="211401"/>
                </a:lnTo>
                <a:lnTo>
                  <a:pt x="237902" y="237902"/>
                </a:lnTo>
                <a:lnTo>
                  <a:pt x="232659" y="241668"/>
                </a:lnTo>
                <a:close/>
              </a:path>
              <a:path w="334644" h="334645">
                <a:moveTo>
                  <a:pt x="254259" y="309499"/>
                </a:moveTo>
                <a:lnTo>
                  <a:pt x="179412" y="309499"/>
                </a:lnTo>
                <a:lnTo>
                  <a:pt x="204088" y="305253"/>
                </a:lnTo>
                <a:lnTo>
                  <a:pt x="227382" y="296840"/>
                </a:lnTo>
                <a:lnTo>
                  <a:pt x="268198" y="268198"/>
                </a:lnTo>
                <a:lnTo>
                  <a:pt x="296845" y="227315"/>
                </a:lnTo>
                <a:lnTo>
                  <a:pt x="309498" y="179412"/>
                </a:lnTo>
                <a:lnTo>
                  <a:pt x="333357" y="179412"/>
                </a:lnTo>
                <a:lnTo>
                  <a:pt x="321906" y="231236"/>
                </a:lnTo>
                <a:lnTo>
                  <a:pt x="285572" y="285381"/>
                </a:lnTo>
                <a:lnTo>
                  <a:pt x="260044" y="306393"/>
                </a:lnTo>
                <a:lnTo>
                  <a:pt x="254259" y="309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22782" y="2144331"/>
            <a:ext cx="186055" cy="1974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2015" y="2143696"/>
            <a:ext cx="586422" cy="1987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1708" y="1497012"/>
            <a:ext cx="574040" cy="574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53439" y="1639823"/>
            <a:ext cx="286511" cy="2865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22337" y="5314950"/>
            <a:ext cx="185737" cy="1809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22337" y="4005262"/>
            <a:ext cx="185737" cy="1793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22337" y="2597150"/>
            <a:ext cx="185737" cy="1793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5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24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12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101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190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79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368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457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46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35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724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813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901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990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079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168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57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346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435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24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13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702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790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879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68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057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46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235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324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413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502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591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79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68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857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946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035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24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213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02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391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80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568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657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746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835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924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013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102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191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280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369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457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546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635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724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813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902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991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080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169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258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346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435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524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613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702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791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880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69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058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147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235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324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413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502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91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680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769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858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47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036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124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213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302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9391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9480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569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658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747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836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925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0013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0102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191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0280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369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458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547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6362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7251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08140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09029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9918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10807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11696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12585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13474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1436350" y="25923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835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924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012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101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190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279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368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457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546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635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724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813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901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990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079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3168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3257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346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435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524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613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702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790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879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968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057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146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235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324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413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502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591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679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768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857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946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35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124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213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302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391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480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568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657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746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835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924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013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6102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6191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6280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6369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6457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546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6635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6724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6813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902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6991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7080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7169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7258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7346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435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7524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613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702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791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7880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969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8058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147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235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324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8413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8502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8591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680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8769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8858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8947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036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124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213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9302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9391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9480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9569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9658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747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836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9925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0013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102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0191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0280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0369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0458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05473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06362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07251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08140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09029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09918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10807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11696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12585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1347450" y="4368800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1436350" y="4368800"/>
            <a:ext cx="40005" cy="12700"/>
          </a:xfrm>
          <a:custGeom>
            <a:avLst/>
            <a:gdLst/>
            <a:ahLst/>
            <a:cxnLst/>
            <a:rect l="l" t="t" r="r" b="b"/>
            <a:pathLst>
              <a:path w="40004" h="12700">
                <a:moveTo>
                  <a:pt x="39687" y="12700"/>
                </a:moveTo>
                <a:lnTo>
                  <a:pt x="0" y="12700"/>
                </a:lnTo>
                <a:lnTo>
                  <a:pt x="0" y="0"/>
                </a:lnTo>
                <a:lnTo>
                  <a:pt x="39687" y="0"/>
                </a:lnTo>
                <a:lnTo>
                  <a:pt x="39687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835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924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2012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2101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2190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279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2368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457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546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635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724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813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901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990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3079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3168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3257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3346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3435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3524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3613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3702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3790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3879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3968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4057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4146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4235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324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413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502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591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679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768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857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4946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035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124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213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5302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5391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5480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5568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5657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5746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5835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5924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6013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6102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6191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6280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6369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6457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6546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6635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6724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6813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6902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6991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7080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7169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7258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7346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7435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7524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7613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7702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7791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7880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7969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8058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8147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8235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8324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8413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8502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8591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8680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8769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8858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8947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9036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9124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9213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9302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9391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9480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9569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9658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9747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9836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9925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0013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0102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0191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02806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03695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04584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05473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06362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07251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08140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09029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09918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1080750" y="5491162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50800" y="12700"/>
                </a:moveTo>
                <a:lnTo>
                  <a:pt x="0" y="12700"/>
                </a:lnTo>
                <a:lnTo>
                  <a:pt x="0" y="0"/>
                </a:lnTo>
                <a:lnTo>
                  <a:pt x="50800" y="0"/>
                </a:lnTo>
                <a:lnTo>
                  <a:pt x="50800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3796283" y="1911096"/>
            <a:ext cx="1883664" cy="5974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 txBox="1"/>
          <p:nvPr/>
        </p:nvSpPr>
        <p:spPr>
          <a:xfrm>
            <a:off x="4064571" y="1988185"/>
            <a:ext cx="1345565" cy="42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智能路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网</a:t>
            </a:r>
            <a:endParaRPr sz="13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集成管控平台软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件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63" name="object 363"/>
          <p:cNvSpPr/>
          <p:nvPr/>
        </p:nvSpPr>
        <p:spPr>
          <a:xfrm>
            <a:off x="5736335" y="1911096"/>
            <a:ext cx="1883664" cy="59740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 txBox="1"/>
          <p:nvPr/>
        </p:nvSpPr>
        <p:spPr>
          <a:xfrm>
            <a:off x="6004496" y="1988185"/>
            <a:ext cx="1345565" cy="42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智慧水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务</a:t>
            </a:r>
            <a:endParaRPr sz="13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集成管控平台软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件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65" name="object 365"/>
          <p:cNvSpPr/>
          <p:nvPr/>
        </p:nvSpPr>
        <p:spPr>
          <a:xfrm>
            <a:off x="7676388" y="1911096"/>
            <a:ext cx="1773936" cy="5974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 txBox="1"/>
          <p:nvPr/>
        </p:nvSpPr>
        <p:spPr>
          <a:xfrm>
            <a:off x="7889811" y="1988185"/>
            <a:ext cx="1345565" cy="42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智能建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筑</a:t>
            </a:r>
            <a:endParaRPr sz="13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运维管控平台软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件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67" name="object 367"/>
          <p:cNvSpPr/>
          <p:nvPr/>
        </p:nvSpPr>
        <p:spPr>
          <a:xfrm>
            <a:off x="9506711" y="1911096"/>
            <a:ext cx="1908047" cy="5974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 txBox="1"/>
          <p:nvPr/>
        </p:nvSpPr>
        <p:spPr>
          <a:xfrm>
            <a:off x="9621773" y="1988185"/>
            <a:ext cx="1675764" cy="42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5450" marR="5080" indent="-41275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全域旅游运营监测与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服 </a:t>
            </a: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务平台软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件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69" name="object 369"/>
          <p:cNvSpPr/>
          <p:nvPr/>
        </p:nvSpPr>
        <p:spPr>
          <a:xfrm>
            <a:off x="1854707" y="1911096"/>
            <a:ext cx="1883664" cy="5974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 txBox="1"/>
          <p:nvPr/>
        </p:nvSpPr>
        <p:spPr>
          <a:xfrm>
            <a:off x="2123046" y="1988185"/>
            <a:ext cx="1345565" cy="42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51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智能交通集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成 </a:t>
            </a: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管控指挥平台软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件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71" name="object 371"/>
          <p:cNvSpPr/>
          <p:nvPr/>
        </p:nvSpPr>
        <p:spPr>
          <a:xfrm>
            <a:off x="1831847" y="1379219"/>
            <a:ext cx="3156204" cy="41757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 txBox="1"/>
          <p:nvPr/>
        </p:nvSpPr>
        <p:spPr>
          <a:xfrm>
            <a:off x="2901441" y="1466367"/>
            <a:ext cx="10153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城市交通大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脑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076444" y="1379219"/>
            <a:ext cx="3156204" cy="41757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 txBox="1"/>
          <p:nvPr/>
        </p:nvSpPr>
        <p:spPr>
          <a:xfrm>
            <a:off x="6146291" y="1466367"/>
            <a:ext cx="10153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城市环境大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脑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75" name="object 375"/>
          <p:cNvSpPr/>
          <p:nvPr/>
        </p:nvSpPr>
        <p:spPr>
          <a:xfrm>
            <a:off x="8324088" y="1379219"/>
            <a:ext cx="3090672" cy="41757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 txBox="1"/>
          <p:nvPr/>
        </p:nvSpPr>
        <p:spPr>
          <a:xfrm>
            <a:off x="9360357" y="1466367"/>
            <a:ext cx="10153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城市轨道大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脑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1854707" y="5600700"/>
            <a:ext cx="3180587" cy="41605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 txBox="1"/>
          <p:nvPr/>
        </p:nvSpPr>
        <p:spPr>
          <a:xfrm>
            <a:off x="2292019" y="5686107"/>
            <a:ext cx="230441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GCS-3/5</a:t>
            </a: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可编程控制器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（PLC）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79" name="object 379"/>
          <p:cNvSpPr/>
          <p:nvPr/>
        </p:nvSpPr>
        <p:spPr>
          <a:xfrm>
            <a:off x="5087111" y="5600700"/>
            <a:ext cx="3182111" cy="41605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 txBox="1"/>
          <p:nvPr/>
        </p:nvSpPr>
        <p:spPr>
          <a:xfrm>
            <a:off x="5565444" y="5686107"/>
            <a:ext cx="222313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ACS</a:t>
            </a:r>
            <a:r>
              <a:rPr dirty="0" sz="1300" spc="-10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300/500</a:t>
            </a: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交通信号控制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机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81" name="object 381"/>
          <p:cNvSpPr/>
          <p:nvPr/>
        </p:nvSpPr>
        <p:spPr>
          <a:xfrm>
            <a:off x="8319516" y="5600700"/>
            <a:ext cx="3182111" cy="41605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 txBox="1"/>
          <p:nvPr/>
        </p:nvSpPr>
        <p:spPr>
          <a:xfrm>
            <a:off x="8740126" y="5686107"/>
            <a:ext cx="234061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OptiSys-300/500</a:t>
            </a: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楼宇自控系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统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83" name="object 383"/>
          <p:cNvSpPr/>
          <p:nvPr/>
        </p:nvSpPr>
        <p:spPr>
          <a:xfrm>
            <a:off x="1854707" y="6126479"/>
            <a:ext cx="3180587" cy="41605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 txBox="1"/>
          <p:nvPr/>
        </p:nvSpPr>
        <p:spPr>
          <a:xfrm>
            <a:off x="2853994" y="6211569"/>
            <a:ext cx="11804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视频车辆检测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器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85" name="object 385"/>
          <p:cNvSpPr/>
          <p:nvPr/>
        </p:nvSpPr>
        <p:spPr>
          <a:xfrm>
            <a:off x="5087111" y="6126479"/>
            <a:ext cx="3182111" cy="41605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 txBox="1"/>
          <p:nvPr/>
        </p:nvSpPr>
        <p:spPr>
          <a:xfrm>
            <a:off x="6169330" y="6211569"/>
            <a:ext cx="10153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人流量检测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器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87" name="object 387"/>
          <p:cNvSpPr/>
          <p:nvPr/>
        </p:nvSpPr>
        <p:spPr>
          <a:xfrm>
            <a:off x="8319516" y="6126479"/>
            <a:ext cx="3182111" cy="41605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 txBox="1"/>
          <p:nvPr/>
        </p:nvSpPr>
        <p:spPr>
          <a:xfrm>
            <a:off x="9319881" y="6211569"/>
            <a:ext cx="11804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其他各类传感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器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89" name="object 389"/>
          <p:cNvSpPr/>
          <p:nvPr/>
        </p:nvSpPr>
        <p:spPr>
          <a:xfrm>
            <a:off x="5021579" y="2782823"/>
            <a:ext cx="3349752" cy="66446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 txBox="1"/>
          <p:nvPr/>
        </p:nvSpPr>
        <p:spPr>
          <a:xfrm>
            <a:off x="5349328" y="2841155"/>
            <a:ext cx="2691765" cy="528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HC</a:t>
            </a: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应用开发平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台</a:t>
            </a:r>
            <a:endParaRPr sz="1300">
              <a:latin typeface="微软雅黑"/>
              <a:cs typeface="微软雅黑"/>
            </a:endParaRPr>
          </a:p>
          <a:p>
            <a:pPr algn="ctr" marL="12700" marR="5080">
              <a:lnSpc>
                <a:spcPct val="100000"/>
              </a:lnSpc>
              <a:spcBef>
                <a:spcPts val="10"/>
              </a:spcBef>
            </a:pP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（智能网关、用户中心、鉴权中心、消息中心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、 </a:t>
            </a: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流程中心、文件中心、软件工厂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91" name="object 391"/>
          <p:cNvSpPr/>
          <p:nvPr/>
        </p:nvSpPr>
        <p:spPr>
          <a:xfrm>
            <a:off x="2651760" y="2782823"/>
            <a:ext cx="2138172" cy="66446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 txBox="1"/>
          <p:nvPr/>
        </p:nvSpPr>
        <p:spPr>
          <a:xfrm>
            <a:off x="2779166" y="2841155"/>
            <a:ext cx="1880870" cy="528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GIS</a:t>
            </a: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应用开发平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台</a:t>
            </a:r>
            <a:endParaRPr sz="1300">
              <a:latin typeface="微软雅黑"/>
              <a:cs typeface="微软雅黑"/>
            </a:endParaRPr>
          </a:p>
          <a:p>
            <a:pPr algn="ctr" marL="12700" marR="5080">
              <a:lnSpc>
                <a:spcPct val="100000"/>
              </a:lnSpc>
              <a:spcBef>
                <a:spcPts val="10"/>
              </a:spcBef>
            </a:pP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（G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IS</a:t>
            </a: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服务、在线制图、空间数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据 </a:t>
            </a: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分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析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93" name="object 393"/>
          <p:cNvSpPr/>
          <p:nvPr/>
        </p:nvSpPr>
        <p:spPr>
          <a:xfrm>
            <a:off x="8575547" y="2766059"/>
            <a:ext cx="2840736" cy="66446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 txBox="1"/>
          <p:nvPr/>
        </p:nvSpPr>
        <p:spPr>
          <a:xfrm>
            <a:off x="8718322" y="2899244"/>
            <a:ext cx="2553970" cy="376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移动应用开发平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台</a:t>
            </a:r>
            <a:endParaRPr sz="13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(</a:t>
            </a: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应用模板、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cloudAPP</a:t>
            </a: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，插件超市，小程序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95" name="object 395"/>
          <p:cNvSpPr/>
          <p:nvPr/>
        </p:nvSpPr>
        <p:spPr>
          <a:xfrm>
            <a:off x="2636520" y="3521964"/>
            <a:ext cx="5704332" cy="46634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9953244" y="3531108"/>
            <a:ext cx="1463039" cy="46481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 txBox="1"/>
          <p:nvPr/>
        </p:nvSpPr>
        <p:spPr>
          <a:xfrm>
            <a:off x="10259238" y="3640607"/>
            <a:ext cx="84963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A</a:t>
            </a:r>
            <a:r>
              <a:rPr dirty="0" sz="1300" spc="-10">
                <a:solidFill>
                  <a:srgbClr val="FFFFFF"/>
                </a:solidFill>
                <a:latin typeface="微软雅黑"/>
                <a:cs typeface="微软雅黑"/>
              </a:rPr>
              <a:t>I</a:t>
            </a: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算法平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台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398" name="object 398"/>
          <p:cNvSpPr/>
          <p:nvPr/>
        </p:nvSpPr>
        <p:spPr>
          <a:xfrm>
            <a:off x="2631947" y="4029455"/>
            <a:ext cx="8784335" cy="2240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 txBox="1"/>
          <p:nvPr/>
        </p:nvSpPr>
        <p:spPr>
          <a:xfrm>
            <a:off x="3189528" y="3556317"/>
            <a:ext cx="4751070" cy="685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14605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大数据平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台</a:t>
            </a:r>
            <a:endParaRPr sz="1300">
              <a:latin typeface="微软雅黑"/>
              <a:cs typeface="微软雅黑"/>
            </a:endParaRPr>
          </a:p>
          <a:p>
            <a:pPr algn="ctr" marR="146050">
              <a:lnSpc>
                <a:spcPct val="100000"/>
              </a:lnSpc>
              <a:spcBef>
                <a:spcPts val="10"/>
              </a:spcBef>
            </a:pPr>
            <a:r>
              <a:rPr dirty="0" sz="1000">
                <a:solidFill>
                  <a:srgbClr val="FFFFFF"/>
                </a:solidFill>
                <a:latin typeface="微软雅黑"/>
                <a:cs typeface="微软雅黑"/>
              </a:rPr>
              <a:t>（数据集成、数据存储、数据治理、数据计算、数据分析、开发中心、运维中心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1000">
              <a:latin typeface="微软雅黑"/>
              <a:cs typeface="微软雅黑"/>
            </a:endParaRPr>
          </a:p>
          <a:p>
            <a:pPr marL="2928620">
              <a:lnSpc>
                <a:spcPct val="100000"/>
              </a:lnSpc>
              <a:spcBef>
                <a:spcPts val="869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容器云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（K8s</a:t>
            </a:r>
            <a:r>
              <a:rPr dirty="0" sz="1300" spc="34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Docker</a:t>
            </a:r>
            <a:r>
              <a:rPr dirty="0" sz="1300" spc="-2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00" name="object 400"/>
          <p:cNvSpPr/>
          <p:nvPr/>
        </p:nvSpPr>
        <p:spPr>
          <a:xfrm>
            <a:off x="8415527" y="3517391"/>
            <a:ext cx="1463039" cy="46481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 txBox="1"/>
          <p:nvPr/>
        </p:nvSpPr>
        <p:spPr>
          <a:xfrm>
            <a:off x="8639035" y="3627920"/>
            <a:ext cx="10153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机器学习平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台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02" name="object 402"/>
          <p:cNvSpPr txBox="1"/>
          <p:nvPr/>
        </p:nvSpPr>
        <p:spPr>
          <a:xfrm>
            <a:off x="1839620" y="2750185"/>
            <a:ext cx="749300" cy="1462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41605" marR="26924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00AFEF"/>
                </a:solidFill>
                <a:latin typeface="微软雅黑"/>
                <a:cs typeface="微软雅黑"/>
              </a:rPr>
              <a:t>通</a:t>
            </a:r>
            <a:r>
              <a:rPr dirty="0" sz="1300" spc="-5">
                <a:solidFill>
                  <a:srgbClr val="00AFEF"/>
                </a:solidFill>
                <a:latin typeface="微软雅黑"/>
                <a:cs typeface="微软雅黑"/>
              </a:rPr>
              <a:t>用 </a:t>
            </a:r>
            <a:r>
              <a:rPr dirty="0" sz="1300">
                <a:solidFill>
                  <a:srgbClr val="00AFEF"/>
                </a:solidFill>
                <a:latin typeface="微软雅黑"/>
                <a:cs typeface="微软雅黑"/>
              </a:rPr>
              <a:t>业</a:t>
            </a:r>
            <a:r>
              <a:rPr dirty="0" sz="1300" spc="-5">
                <a:solidFill>
                  <a:srgbClr val="00AFEF"/>
                </a:solidFill>
                <a:latin typeface="微软雅黑"/>
                <a:cs typeface="微软雅黑"/>
              </a:rPr>
              <a:t>务 </a:t>
            </a:r>
            <a:r>
              <a:rPr dirty="0" sz="1300">
                <a:solidFill>
                  <a:srgbClr val="00AFEF"/>
                </a:solidFill>
                <a:latin typeface="微软雅黑"/>
                <a:cs typeface="微软雅黑"/>
              </a:rPr>
              <a:t>中</a:t>
            </a:r>
            <a:r>
              <a:rPr dirty="0" sz="1300" spc="-5">
                <a:solidFill>
                  <a:srgbClr val="00AFEF"/>
                </a:solidFill>
                <a:latin typeface="微软雅黑"/>
                <a:cs typeface="微软雅黑"/>
              </a:rPr>
              <a:t>台</a:t>
            </a:r>
            <a:endParaRPr sz="13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 spc="-5">
                <a:solidFill>
                  <a:srgbClr val="FF6D00"/>
                </a:solidFill>
                <a:latin typeface="微软雅黑"/>
                <a:cs typeface="微软雅黑"/>
              </a:rPr>
              <a:t>eCityOS</a:t>
            </a:r>
            <a:endParaRPr sz="1500">
              <a:latin typeface="微软雅黑"/>
              <a:cs typeface="微软雅黑"/>
            </a:endParaRPr>
          </a:p>
          <a:p>
            <a:pPr marL="122555" marR="288290">
              <a:lnSpc>
                <a:spcPct val="100000"/>
              </a:lnSpc>
              <a:spcBef>
                <a:spcPts val="755"/>
              </a:spcBef>
            </a:pPr>
            <a:r>
              <a:rPr dirty="0" sz="1300">
                <a:solidFill>
                  <a:srgbClr val="1DA09F"/>
                </a:solidFill>
                <a:latin typeface="微软雅黑"/>
                <a:cs typeface="微软雅黑"/>
              </a:rPr>
              <a:t>数</a:t>
            </a:r>
            <a:r>
              <a:rPr dirty="0" sz="1300" spc="-5">
                <a:solidFill>
                  <a:srgbClr val="1DA09F"/>
                </a:solidFill>
                <a:latin typeface="微软雅黑"/>
                <a:cs typeface="微软雅黑"/>
              </a:rPr>
              <a:t>据 </a:t>
            </a:r>
            <a:r>
              <a:rPr dirty="0" sz="1300">
                <a:solidFill>
                  <a:srgbClr val="1DA09F"/>
                </a:solidFill>
                <a:latin typeface="微软雅黑"/>
                <a:cs typeface="微软雅黑"/>
              </a:rPr>
              <a:t>中</a:t>
            </a:r>
            <a:r>
              <a:rPr dirty="0" sz="1300" spc="-5">
                <a:solidFill>
                  <a:srgbClr val="1DA09F"/>
                </a:solidFill>
                <a:latin typeface="微软雅黑"/>
                <a:cs typeface="微软雅黑"/>
              </a:rPr>
              <a:t>台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03" name="object 403"/>
          <p:cNvSpPr/>
          <p:nvPr/>
        </p:nvSpPr>
        <p:spPr>
          <a:xfrm>
            <a:off x="2642616" y="4491227"/>
            <a:ext cx="2651760" cy="41605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5640323" y="4482084"/>
            <a:ext cx="2653283" cy="41452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 txBox="1"/>
          <p:nvPr/>
        </p:nvSpPr>
        <p:spPr>
          <a:xfrm>
            <a:off x="2831452" y="4577079"/>
            <a:ext cx="52571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24505" algn="l"/>
              </a:tabLst>
            </a:pP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MetroView</a:t>
            </a:r>
            <a:r>
              <a:rPr dirty="0" sz="1300" spc="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V4.0</a:t>
            </a:r>
            <a:r>
              <a:rPr dirty="0" sz="1300">
                <a:solidFill>
                  <a:srgbClr val="FFFFFF"/>
                </a:solidFill>
                <a:latin typeface="微软雅黑"/>
                <a:cs typeface="微软雅黑"/>
              </a:rPr>
              <a:t>综合监控平</a:t>
            </a:r>
            <a:r>
              <a:rPr dirty="0" sz="1300" spc="-5">
                <a:solidFill>
                  <a:srgbClr val="FFFFFF"/>
                </a:solidFill>
                <a:latin typeface="微软雅黑"/>
                <a:cs typeface="微软雅黑"/>
              </a:rPr>
              <a:t>台	</a:t>
            </a:r>
            <a:r>
              <a:rPr dirty="0" baseline="2136" sz="1950" spc="-7">
                <a:solidFill>
                  <a:srgbClr val="FFFFFF"/>
                </a:solidFill>
                <a:latin typeface="微软雅黑"/>
                <a:cs typeface="微软雅黑"/>
              </a:rPr>
              <a:t>IntellificOS</a:t>
            </a:r>
            <a:r>
              <a:rPr dirty="0" baseline="2136" sz="1950" spc="-7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baseline="2136" sz="1950">
                <a:solidFill>
                  <a:srgbClr val="FFFFFF"/>
                </a:solidFill>
                <a:latin typeface="微软雅黑"/>
                <a:cs typeface="微软雅黑"/>
              </a:rPr>
              <a:t>交通信号控制平</a:t>
            </a:r>
            <a:r>
              <a:rPr dirty="0" baseline="2136" sz="1950" spc="-7">
                <a:solidFill>
                  <a:srgbClr val="FFFFFF"/>
                </a:solidFill>
                <a:latin typeface="微软雅黑"/>
                <a:cs typeface="微软雅黑"/>
              </a:rPr>
              <a:t>台</a:t>
            </a:r>
            <a:endParaRPr baseline="2136" sz="1950">
              <a:latin typeface="微软雅黑"/>
              <a:cs typeface="微软雅黑"/>
            </a:endParaRPr>
          </a:p>
        </p:txBody>
      </p:sp>
      <p:sp>
        <p:nvSpPr>
          <p:cNvPr id="406" name="object 406"/>
          <p:cNvSpPr/>
          <p:nvPr/>
        </p:nvSpPr>
        <p:spPr>
          <a:xfrm>
            <a:off x="8639556" y="4465319"/>
            <a:ext cx="2779776" cy="41605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 txBox="1"/>
          <p:nvPr/>
        </p:nvSpPr>
        <p:spPr>
          <a:xfrm>
            <a:off x="8943009" y="4551679"/>
            <a:ext cx="21710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6D00"/>
                </a:solidFill>
                <a:latin typeface="微软雅黑"/>
                <a:cs typeface="微软雅黑"/>
              </a:rPr>
              <a:t>物联智控云平台（云边一体</a:t>
            </a:r>
            <a:r>
              <a:rPr dirty="0" sz="1300" spc="-5">
                <a:solidFill>
                  <a:srgbClr val="FF6D00"/>
                </a:solidFill>
                <a:latin typeface="微软雅黑"/>
                <a:cs typeface="微软雅黑"/>
              </a:rPr>
              <a:t>）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08" name="object 408"/>
          <p:cNvSpPr/>
          <p:nvPr/>
        </p:nvSpPr>
        <p:spPr>
          <a:xfrm>
            <a:off x="2630424" y="4977384"/>
            <a:ext cx="8784335" cy="4130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 txBox="1"/>
          <p:nvPr/>
        </p:nvSpPr>
        <p:spPr>
          <a:xfrm>
            <a:off x="4970690" y="5061432"/>
            <a:ext cx="410146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6D00"/>
                </a:solidFill>
                <a:latin typeface="微软雅黑"/>
                <a:cs typeface="微软雅黑"/>
              </a:rPr>
              <a:t>智慧城市设备驱动协议框架（</a:t>
            </a:r>
            <a:r>
              <a:rPr dirty="0" sz="1300" spc="-5">
                <a:solidFill>
                  <a:srgbClr val="FF6D00"/>
                </a:solidFill>
                <a:latin typeface="微软雅黑"/>
                <a:cs typeface="微软雅黑"/>
              </a:rPr>
              <a:t>FEP</a:t>
            </a:r>
            <a:r>
              <a:rPr dirty="0" sz="1300">
                <a:solidFill>
                  <a:srgbClr val="FF6D00"/>
                </a:solidFill>
                <a:latin typeface="微软雅黑"/>
                <a:cs typeface="微软雅黑"/>
              </a:rPr>
              <a:t>及可动态加载协议库</a:t>
            </a:r>
            <a:r>
              <a:rPr dirty="0" sz="1300" spc="-5">
                <a:solidFill>
                  <a:srgbClr val="FF6D00"/>
                </a:solidFill>
                <a:latin typeface="微软雅黑"/>
                <a:cs typeface="微软雅黑"/>
              </a:rPr>
              <a:t>）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10" name="object 410"/>
          <p:cNvSpPr txBox="1"/>
          <p:nvPr/>
        </p:nvSpPr>
        <p:spPr>
          <a:xfrm>
            <a:off x="2102167" y="4454677"/>
            <a:ext cx="189865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solidFill>
                  <a:srgbClr val="FF6D00"/>
                </a:solidFill>
                <a:latin typeface="微软雅黑"/>
                <a:cs typeface="微软雅黑"/>
              </a:rPr>
              <a:t>设 备 中 台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1822450" y="4432300"/>
            <a:ext cx="9688512" cy="101123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1165059" y="469137"/>
            <a:ext cx="93980" cy="7175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1292694" y="535177"/>
            <a:ext cx="144779" cy="17208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1452079" y="446912"/>
            <a:ext cx="599440" cy="29717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2077554" y="584073"/>
            <a:ext cx="38100" cy="3810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2139149" y="464058"/>
            <a:ext cx="274954" cy="28193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2441409" y="449452"/>
            <a:ext cx="601980" cy="29463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3066249" y="469137"/>
            <a:ext cx="93979" cy="7175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3352634" y="448183"/>
            <a:ext cx="611504" cy="29590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3998264" y="446912"/>
            <a:ext cx="1200315" cy="29717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225884" y="462787"/>
            <a:ext cx="263525" cy="28003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5515444" y="449452"/>
            <a:ext cx="907415" cy="29654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11446941" y="6428625"/>
            <a:ext cx="122556" cy="19177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5" name="object 42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6" name="object 42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7" name="object 42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8" name="object 42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9" name="object 42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0" name="object 43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1418844"/>
            <a:ext cx="12102083" cy="54391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7388" y="6225539"/>
            <a:ext cx="2673095" cy="192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52016" y="6124955"/>
            <a:ext cx="1996439" cy="1508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33854" y="6546514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13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48104" y="6079591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99541" y="1231811"/>
            <a:ext cx="5187315" cy="334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9900"/>
              </a:lnSpc>
              <a:spcBef>
                <a:spcPts val="100"/>
              </a:spcBef>
            </a:pPr>
            <a:r>
              <a:rPr dirty="0" sz="1800" spc="45">
                <a:solidFill>
                  <a:srgbClr val="FFFFFF"/>
                </a:solidFill>
                <a:latin typeface="微软雅黑"/>
                <a:cs typeface="微软雅黑"/>
              </a:rPr>
              <a:t>提</a:t>
            </a:r>
            <a:r>
              <a:rPr dirty="0" sz="1800" spc="50">
                <a:solidFill>
                  <a:srgbClr val="FFFFFF"/>
                </a:solidFill>
                <a:latin typeface="微软雅黑"/>
                <a:cs typeface="微软雅黑"/>
              </a:rPr>
              <a:t>供基于微服务一站式大数据治理解决方案，覆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盖 </a:t>
            </a:r>
            <a:r>
              <a:rPr dirty="0" sz="1800" spc="45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dirty="0" sz="1800" spc="50">
                <a:solidFill>
                  <a:srgbClr val="FFFFFF"/>
                </a:solidFill>
                <a:latin typeface="微软雅黑"/>
                <a:cs typeface="微软雅黑"/>
              </a:rPr>
              <a:t>据集成、数据治理、数据服务、数据质量、数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据 </a:t>
            </a:r>
            <a:r>
              <a:rPr dirty="0" sz="1800" spc="45">
                <a:solidFill>
                  <a:srgbClr val="FFFFFF"/>
                </a:solidFill>
                <a:latin typeface="微软雅黑"/>
                <a:cs typeface="微软雅黑"/>
              </a:rPr>
              <a:t>安</a:t>
            </a:r>
            <a:r>
              <a:rPr dirty="0" sz="1800" spc="50">
                <a:solidFill>
                  <a:srgbClr val="FFFFFF"/>
                </a:solidFill>
                <a:latin typeface="微软雅黑"/>
                <a:cs typeface="微软雅黑"/>
              </a:rPr>
              <a:t>全、数据应用，帮助客户优化数据资产，探索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分 </a:t>
            </a:r>
            <a:r>
              <a:rPr dirty="0" sz="1800" spc="45">
                <a:solidFill>
                  <a:srgbClr val="FFFFFF"/>
                </a:solidFill>
                <a:latin typeface="微软雅黑"/>
                <a:cs typeface="微软雅黑"/>
              </a:rPr>
              <a:t>析</a:t>
            </a:r>
            <a:r>
              <a:rPr dirty="0" sz="1800" spc="50">
                <a:solidFill>
                  <a:srgbClr val="FFFFFF"/>
                </a:solidFill>
                <a:latin typeface="微软雅黑"/>
                <a:cs typeface="微软雅黑"/>
              </a:rPr>
              <a:t>数据血缘、指标，通过行业专家级指标算法体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系 快速实现业务智能升级。</a:t>
            </a:r>
            <a:endParaRPr sz="1800">
              <a:latin typeface="微软雅黑"/>
              <a:cs typeface="微软雅黑"/>
            </a:endParaRPr>
          </a:p>
          <a:p>
            <a:pPr marL="12700" marR="137795">
              <a:lnSpc>
                <a:spcPct val="129900"/>
              </a:lnSpc>
              <a:spcBef>
                <a:spcPts val="90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具备面向行业交付能力的一站式数据治理运营平台 具备覆盖大、中、小规模项目的通用解决方案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129900"/>
              </a:lnSpc>
            </a:pPr>
            <a:r>
              <a:rPr dirty="0" sz="1800" spc="45">
                <a:solidFill>
                  <a:srgbClr val="FFFFFF"/>
                </a:solidFill>
                <a:latin typeface="微软雅黑"/>
                <a:cs typeface="微软雅黑"/>
              </a:rPr>
              <a:t>基</a:t>
            </a:r>
            <a:r>
              <a:rPr dirty="0" sz="1800" spc="50">
                <a:solidFill>
                  <a:srgbClr val="FFFFFF"/>
                </a:solidFill>
                <a:latin typeface="微软雅黑"/>
                <a:cs typeface="微软雅黑"/>
              </a:rPr>
              <a:t>于模板知识库，快速打包交付含物联智控、行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业 应用的标准化数仓及服务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45123" y="917447"/>
            <a:ext cx="5436235" cy="2912745"/>
          </a:xfrm>
          <a:custGeom>
            <a:avLst/>
            <a:gdLst/>
            <a:ahLst/>
            <a:cxnLst/>
            <a:rect l="l" t="t" r="r" b="b"/>
            <a:pathLst>
              <a:path w="5436234" h="2912745">
                <a:moveTo>
                  <a:pt x="0" y="0"/>
                </a:moveTo>
                <a:lnTo>
                  <a:pt x="5436108" y="0"/>
                </a:lnTo>
                <a:lnTo>
                  <a:pt x="5436108" y="2912364"/>
                </a:lnTo>
                <a:lnTo>
                  <a:pt x="0" y="2912364"/>
                </a:lnTo>
                <a:lnTo>
                  <a:pt x="0" y="0"/>
                </a:lnTo>
                <a:close/>
              </a:path>
            </a:pathLst>
          </a:custGeom>
          <a:solidFill>
            <a:srgbClr val="EBF3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28944" y="947928"/>
            <a:ext cx="5266944" cy="26974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13713" y="514845"/>
            <a:ext cx="1056005" cy="3460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84958" y="530085"/>
            <a:ext cx="337819" cy="3263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45638" y="510400"/>
            <a:ext cx="1109345" cy="3448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84193" y="512940"/>
            <a:ext cx="298450" cy="3448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15028" y="511670"/>
            <a:ext cx="343535" cy="3397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71898" y="530720"/>
            <a:ext cx="321310" cy="3282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824958" y="514845"/>
            <a:ext cx="351154" cy="3460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64828" y="4928527"/>
            <a:ext cx="1407629" cy="19748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885958" y="4929797"/>
            <a:ext cx="197485" cy="19431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103763" y="4940592"/>
            <a:ext cx="168275" cy="1809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92993" y="4927256"/>
            <a:ext cx="1211579" cy="2000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38863" y="4938686"/>
            <a:ext cx="144145" cy="18351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869958" y="5244122"/>
            <a:ext cx="2634615" cy="20002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538863" y="5255552"/>
            <a:ext cx="144145" cy="1835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82758" y="5561622"/>
            <a:ext cx="1404620" cy="19875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10556" y="5562256"/>
            <a:ext cx="598487" cy="19621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276358" y="5877852"/>
            <a:ext cx="806450" cy="1981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97413" y="5877217"/>
            <a:ext cx="1407160" cy="20065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538863" y="5889281"/>
            <a:ext cx="144145" cy="18351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683393" y="6199797"/>
            <a:ext cx="197485" cy="18351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898023" y="6206781"/>
            <a:ext cx="173989" cy="1854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091698" y="6193447"/>
            <a:ext cx="1619250" cy="20192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14644" y="2633472"/>
            <a:ext cx="5481827" cy="395477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445761" y="6425450"/>
            <a:ext cx="125513" cy="19812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0" name="object 60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1" name="object 61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83140" y="630936"/>
            <a:ext cx="1970532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0963" y="422821"/>
            <a:ext cx="93154" cy="93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0963" y="547154"/>
            <a:ext cx="93154" cy="93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963" y="671474"/>
            <a:ext cx="93154" cy="9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963" y="795807"/>
            <a:ext cx="93154" cy="9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0963" y="920127"/>
            <a:ext cx="93154" cy="93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46383" y="6425450"/>
            <a:ext cx="123021" cy="198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891454" y="6243878"/>
            <a:ext cx="93154" cy="931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891454" y="6368211"/>
            <a:ext cx="93154" cy="931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91454" y="6492531"/>
            <a:ext cx="93154" cy="931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91454" y="6616865"/>
            <a:ext cx="93154" cy="931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91454" y="6741185"/>
            <a:ext cx="93154" cy="931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1418844"/>
            <a:ext cx="12102083" cy="54391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7952" y="5707379"/>
            <a:ext cx="11436096" cy="6035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1480" y="3415283"/>
            <a:ext cx="3729228" cy="20787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30000"/>
              </a:lnSpc>
              <a:spcBef>
                <a:spcPts val="95"/>
              </a:spcBef>
            </a:pPr>
            <a:r>
              <a:rPr dirty="0" spc="5"/>
              <a:t>打造了“1个</a:t>
            </a:r>
            <a:r>
              <a:rPr dirty="0" spc="10"/>
              <a:t>SaaS平台+1个云应用+1个智能引擎+1套</a:t>
            </a:r>
            <a:r>
              <a:rPr dirty="0"/>
              <a:t>插 </a:t>
            </a:r>
            <a:r>
              <a:rPr dirty="0" spc="35"/>
              <a:t>件</a:t>
            </a:r>
            <a:r>
              <a:rPr dirty="0" spc="35"/>
              <a:t>+N个小程序”为核心的产品体系，简化移动应用开</a:t>
            </a:r>
            <a:r>
              <a:rPr dirty="0"/>
              <a:t>发 </a:t>
            </a:r>
            <a:r>
              <a:rPr dirty="0"/>
              <a:t>流程，提升移动应用开发</a:t>
            </a:r>
            <a:r>
              <a:rPr dirty="0"/>
              <a:t>效率，很好的支撑了移动应用创 </a:t>
            </a:r>
            <a:r>
              <a:rPr dirty="0"/>
              <a:t>建、开发、调试、管理、运营的全链路开发</a:t>
            </a:r>
            <a:r>
              <a:rPr dirty="0" spc="5"/>
              <a:t>。</a:t>
            </a:r>
          </a:p>
        </p:txBody>
      </p:sp>
      <p:sp>
        <p:nvSpPr>
          <p:cNvPr id="29" name="object 29"/>
          <p:cNvSpPr/>
          <p:nvPr/>
        </p:nvSpPr>
        <p:spPr>
          <a:xfrm>
            <a:off x="4410455" y="3325367"/>
            <a:ext cx="1121664" cy="22585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00344" y="3508247"/>
            <a:ext cx="2903220" cy="19842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904731" y="3893820"/>
            <a:ext cx="2813304" cy="16001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524006" y="5810821"/>
            <a:ext cx="7753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微软雅黑"/>
                <a:cs typeface="微软雅黑"/>
              </a:rPr>
              <a:t>云应</a:t>
            </a:r>
            <a:r>
              <a:rPr dirty="0" sz="2000" spc="5">
                <a:latin typeface="微软雅黑"/>
                <a:cs typeface="微软雅黑"/>
              </a:rPr>
              <a:t>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88313" y="5810821"/>
            <a:ext cx="52133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微软雅黑"/>
                <a:cs typeface="微软雅黑"/>
              </a:rPr>
              <a:t>插</a:t>
            </a:r>
            <a:r>
              <a:rPr dirty="0" sz="2000" spc="5">
                <a:latin typeface="微软雅黑"/>
                <a:cs typeface="微软雅黑"/>
              </a:rPr>
              <a:t>件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20012" y="5810821"/>
            <a:ext cx="10953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微软雅黑"/>
                <a:cs typeface="微软雅黑"/>
              </a:rPr>
              <a:t>SaaS平</a:t>
            </a:r>
            <a:r>
              <a:rPr dirty="0" sz="2000" spc="5">
                <a:latin typeface="微软雅黑"/>
                <a:cs typeface="微软雅黑"/>
              </a:rPr>
              <a:t>台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30358" y="5836221"/>
            <a:ext cx="4216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微软雅黑"/>
                <a:cs typeface="微软雅黑"/>
              </a:rPr>
              <a:t>I</a:t>
            </a:r>
            <a:r>
              <a:rPr dirty="0" sz="2000" spc="-5">
                <a:latin typeface="微软雅黑"/>
                <a:cs typeface="微软雅黑"/>
              </a:rPr>
              <a:t>D</a:t>
            </a:r>
            <a:r>
              <a:rPr dirty="0" sz="2000">
                <a:latin typeface="微软雅黑"/>
                <a:cs typeface="微软雅黑"/>
              </a:rPr>
              <a:t>E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91349" y="493217"/>
            <a:ext cx="342900" cy="34861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51394" y="495757"/>
            <a:ext cx="330809" cy="3429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01279" y="491947"/>
            <a:ext cx="344805" cy="3460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63864" y="515442"/>
            <a:ext cx="321310" cy="3251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20734" y="510997"/>
            <a:ext cx="337819" cy="32638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781414" y="491312"/>
            <a:ext cx="1109345" cy="34480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115549" y="517347"/>
            <a:ext cx="109854" cy="8318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75569" y="493852"/>
            <a:ext cx="298450" cy="3448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06404" y="492582"/>
            <a:ext cx="343535" cy="3397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963274" y="511632"/>
            <a:ext cx="321309" cy="3282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20144" y="495757"/>
            <a:ext cx="330809" cy="3429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93549" y="517347"/>
            <a:ext cx="109854" cy="8318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70559" y="1999488"/>
            <a:ext cx="2673095" cy="19202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85187" y="1898903"/>
            <a:ext cx="1996439" cy="1508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67216" y="2320785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18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081466" y="1853857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 h="0">
                <a:moveTo>
                  <a:pt x="0" y="0"/>
                </a:moveTo>
                <a:lnTo>
                  <a:pt x="1494205" y="0"/>
                </a:lnTo>
              </a:path>
            </a:pathLst>
          </a:custGeom>
          <a:ln w="12700">
            <a:solidFill>
              <a:srgbClr val="4DE4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2021-10-29T10:33:55Z</dcterms:created>
  <dcterms:modified xsi:type="dcterms:W3CDTF">2021-10-29T10:33:55Z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2021-08-05T00:00:00Z</vt:filetime>
  </property>
  <property fmtid="{D5CDD505-2E9C-101B-9397-08002B2CF9AE}" pid="3" name="Creator">
    <vt:lpwstr>WPS 演示</vt:lpwstr>
  </property>
  <property fmtid="{D5CDD505-2E9C-101B-9397-08002B2CF9AE}" pid="4" name="LastSaved">
    <vt:filetime>2021-10-29T00:00:00Z</vt:filetime>
  </property>
</Properties>
</file>